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503" r:id="rId1"/>
  </p:sldMasterIdLst>
  <p:notesMasterIdLst>
    <p:notesMasterId r:id="rId22"/>
  </p:notesMasterIdLst>
  <p:handoutMasterIdLst>
    <p:handoutMasterId r:id="rId23"/>
  </p:handoutMasterIdLst>
  <p:sldIdLst>
    <p:sldId id="3346" r:id="rId2"/>
    <p:sldId id="3645" r:id="rId3"/>
    <p:sldId id="3646" r:id="rId4"/>
    <p:sldId id="3655" r:id="rId5"/>
    <p:sldId id="3684" r:id="rId6"/>
    <p:sldId id="3705" r:id="rId7"/>
    <p:sldId id="3659" r:id="rId8"/>
    <p:sldId id="3706" r:id="rId9"/>
    <p:sldId id="3707" r:id="rId10"/>
    <p:sldId id="3708" r:id="rId11"/>
    <p:sldId id="3662" r:id="rId12"/>
    <p:sldId id="3663" r:id="rId13"/>
    <p:sldId id="3664" r:id="rId14"/>
    <p:sldId id="3665" r:id="rId15"/>
    <p:sldId id="3666" r:id="rId16"/>
    <p:sldId id="3667" r:id="rId17"/>
    <p:sldId id="3668" r:id="rId18"/>
    <p:sldId id="3669" r:id="rId19"/>
    <p:sldId id="3674" r:id="rId20"/>
    <p:sldId id="3682" r:id="rId21"/>
  </p:sldIdLst>
  <p:sldSz cx="9550400" cy="7162800"/>
  <p:notesSz cx="6797675" cy="987425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19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9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9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9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9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9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9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9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9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6">
          <p15:clr>
            <a:srgbClr val="A4A3A4"/>
          </p15:clr>
        </p15:guide>
        <p15:guide id="2" pos="300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F45DF"/>
    <a:srgbClr val="C53200"/>
    <a:srgbClr val="000000"/>
    <a:srgbClr val="CD1111"/>
    <a:srgbClr val="CE0F36"/>
    <a:srgbClr val="FFFF66"/>
    <a:srgbClr val="FF0000"/>
    <a:srgbClr val="FF7C80"/>
    <a:srgbClr val="FF9933"/>
    <a:srgbClr val="CFE0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2DE63D5-997A-4646-A377-4702673A728D}" styleName="浅色样式 2 - 强调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中度样式 1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3738" autoAdjust="0"/>
  </p:normalViewPr>
  <p:slideViewPr>
    <p:cSldViewPr>
      <p:cViewPr varScale="1">
        <p:scale>
          <a:sx n="64" d="100"/>
          <a:sy n="64" d="100"/>
        </p:scale>
        <p:origin x="1302" y="84"/>
      </p:cViewPr>
      <p:guideLst>
        <p:guide orient="horz" pos="2256"/>
        <p:guide pos="3008"/>
      </p:guideLst>
    </p:cSldViewPr>
  </p:slideViewPr>
  <p:outlineViewPr>
    <p:cViewPr>
      <p:scale>
        <a:sx n="33" d="100"/>
        <a:sy n="33" d="100"/>
      </p:scale>
      <p:origin x="0" y="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2982" y="-9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379115235374701"/>
          <c:y val="0.123560250675095"/>
          <c:w val="0.84858473700123305"/>
          <c:h val="0.764385022979305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invertIfNegative val="0"/>
          <c:dPt>
            <c:idx val="3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C131-47D3-857A-6E5A6B295781}"/>
              </c:ext>
            </c:extLst>
          </c:dPt>
          <c:cat>
            <c:strRef>
              <c:f>工作表1!$A$2:$A$5</c:f>
              <c:strCache>
                <c:ptCount val="4"/>
                <c:pt idx="0">
                  <c:v>优秀生</c:v>
                </c:pt>
                <c:pt idx="1">
                  <c:v>中等生</c:v>
                </c:pt>
                <c:pt idx="2">
                  <c:v>差生</c:v>
                </c:pt>
                <c:pt idx="3">
                  <c:v>全体</c:v>
                </c:pt>
              </c:strCache>
            </c:strRef>
          </c:cat>
          <c:val>
            <c:numRef>
              <c:f>工作表1!$B$2:$B$5</c:f>
              <c:numCache>
                <c:formatCode>0%</c:formatCode>
                <c:ptCount val="4"/>
                <c:pt idx="0">
                  <c:v>1</c:v>
                </c:pt>
                <c:pt idx="1">
                  <c:v>0.83</c:v>
                </c:pt>
                <c:pt idx="2">
                  <c:v>0.95</c:v>
                </c:pt>
                <c:pt idx="3">
                  <c:v>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131-47D3-857A-6E5A6B2957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9105024"/>
        <c:axId val="229119104"/>
      </c:barChart>
      <c:catAx>
        <c:axId val="2291050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29119104"/>
        <c:crosses val="autoZero"/>
        <c:auto val="1"/>
        <c:lblAlgn val="ctr"/>
        <c:lblOffset val="100"/>
        <c:noMultiLvlLbl val="0"/>
      </c:catAx>
      <c:valAx>
        <c:axId val="229119104"/>
        <c:scaling>
          <c:orientation val="minMax"/>
          <c:max val="1"/>
        </c:scaling>
        <c:delete val="0"/>
        <c:axPos val="l"/>
        <c:majorGridlines>
          <c:spPr>
            <a:ln>
              <a:solidFill>
                <a:srgbClr val="F2F2F2"/>
              </a:solidFill>
            </a:ln>
          </c:spPr>
        </c:majorGridlines>
        <c:numFmt formatCode="0%" sourceLinked="1"/>
        <c:majorTickMark val="out"/>
        <c:minorTickMark val="none"/>
        <c:tickLblPos val="nextTo"/>
        <c:crossAx val="229105024"/>
        <c:crosses val="autoZero"/>
        <c:crossBetween val="between"/>
        <c:majorUnit val="0.2"/>
        <c:minorUnit val="0.02"/>
      </c:valAx>
      <c:spPr>
        <a:ln>
          <a:solidFill>
            <a:schemeClr val="bg1">
              <a:lumMod val="9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kumimoji="1" lang="zh-CN" altLang="en-US" sz="2400" b="1" kern="1200">
          <a:solidFill>
            <a:srgbClr val="00B0F0"/>
          </a:solidFill>
          <a:latin typeface="微软雅黑"/>
          <a:ea typeface="微软雅黑"/>
          <a:cs typeface="+mn-cs"/>
        </a:defRPr>
      </a:pPr>
      <a:endParaRPr lang="zh-CN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000F94-EEEC-4769-BC86-BC7DCE359B5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ECD78A7-1BAA-4C42-8AA5-F296D0A6D5DF}">
      <dgm:prSet phldrT="[文本]"/>
      <dgm:spPr/>
      <dgm:t>
        <a:bodyPr/>
        <a:lstStyle/>
        <a:p>
          <a:r>
            <a:rPr lang="en-US" altLang="zh-CN" dirty="0"/>
            <a:t>3+X</a:t>
          </a:r>
          <a:r>
            <a:rPr lang="zh-CN" altLang="en-US" dirty="0"/>
            <a:t>考试</a:t>
          </a:r>
        </a:p>
      </dgm:t>
    </dgm:pt>
    <dgm:pt modelId="{6CC32667-FD9B-4FD2-8797-37994AD24181}" type="parTrans" cxnId="{5914C660-2397-4929-B1C4-C6D7922BE48F}">
      <dgm:prSet/>
      <dgm:spPr/>
      <dgm:t>
        <a:bodyPr/>
        <a:lstStyle/>
        <a:p>
          <a:endParaRPr lang="zh-CN" altLang="en-US"/>
        </a:p>
      </dgm:t>
    </dgm:pt>
    <dgm:pt modelId="{B11BA3FC-7EEC-4301-801F-D61445A4A4C2}" type="sibTrans" cxnId="{5914C660-2397-4929-B1C4-C6D7922BE48F}">
      <dgm:prSet/>
      <dgm:spPr/>
      <dgm:t>
        <a:bodyPr/>
        <a:lstStyle/>
        <a:p>
          <a:endParaRPr lang="zh-CN" altLang="en-US"/>
        </a:p>
      </dgm:t>
    </dgm:pt>
    <dgm:pt modelId="{DA2E8927-7DF6-48E2-82F6-9CA50BE0F1AC}">
      <dgm:prSet phldrT="[文本]"/>
      <dgm:spPr/>
      <dgm:t>
        <a:bodyPr/>
        <a:lstStyle/>
        <a:p>
          <a:r>
            <a:rPr lang="zh-CN" altLang="en-US" dirty="0"/>
            <a:t>分层走班</a:t>
          </a:r>
        </a:p>
      </dgm:t>
    </dgm:pt>
    <dgm:pt modelId="{9473A2DC-0167-4797-A4CA-9B7EC7311D72}" type="parTrans" cxnId="{76793908-DF2A-489D-AABE-23B009ACF87E}">
      <dgm:prSet/>
      <dgm:spPr/>
      <dgm:t>
        <a:bodyPr/>
        <a:lstStyle/>
        <a:p>
          <a:endParaRPr lang="zh-CN" altLang="en-US"/>
        </a:p>
      </dgm:t>
    </dgm:pt>
    <dgm:pt modelId="{100ADF0E-404E-45B4-A391-006738398B16}" type="sibTrans" cxnId="{76793908-DF2A-489D-AABE-23B009ACF87E}">
      <dgm:prSet/>
      <dgm:spPr/>
      <dgm:t>
        <a:bodyPr/>
        <a:lstStyle/>
        <a:p>
          <a:endParaRPr lang="zh-CN" altLang="en-US"/>
        </a:p>
      </dgm:t>
    </dgm:pt>
    <dgm:pt modelId="{A53036CE-368C-43F9-8181-5039D8D4E004}">
      <dgm:prSet phldrT="[文本]"/>
      <dgm:spPr/>
      <dgm:t>
        <a:bodyPr/>
        <a:lstStyle/>
        <a:p>
          <a:r>
            <a:rPr lang="zh-CN" altLang="en-US" dirty="0"/>
            <a:t>个性化培优</a:t>
          </a:r>
        </a:p>
      </dgm:t>
    </dgm:pt>
    <dgm:pt modelId="{675F8314-1ABE-46E9-B179-81FE61C68925}" type="parTrans" cxnId="{EFA3EC5E-5D46-4162-A0AA-8195A121BE50}">
      <dgm:prSet/>
      <dgm:spPr/>
      <dgm:t>
        <a:bodyPr/>
        <a:lstStyle/>
        <a:p>
          <a:endParaRPr lang="zh-CN" altLang="en-US"/>
        </a:p>
      </dgm:t>
    </dgm:pt>
    <dgm:pt modelId="{F4B16596-10CC-4FA7-9956-05036FFCCA1E}" type="sibTrans" cxnId="{EFA3EC5E-5D46-4162-A0AA-8195A121BE50}">
      <dgm:prSet/>
      <dgm:spPr/>
      <dgm:t>
        <a:bodyPr/>
        <a:lstStyle/>
        <a:p>
          <a:endParaRPr lang="zh-CN" altLang="en-US"/>
        </a:p>
      </dgm:t>
    </dgm:pt>
    <dgm:pt modelId="{1F728FEA-D90D-47E3-A5BE-715BA21F9B9D}" type="pres">
      <dgm:prSet presAssocID="{EA000F94-EEEC-4769-BC86-BC7DCE359B52}" presName="Name0" presStyleCnt="0">
        <dgm:presLayoutVars>
          <dgm:dir/>
          <dgm:animLvl val="lvl"/>
          <dgm:resizeHandles val="exact"/>
        </dgm:presLayoutVars>
      </dgm:prSet>
      <dgm:spPr/>
    </dgm:pt>
    <dgm:pt modelId="{86ED8E23-D450-4D80-8E0A-30B74CC89104}" type="pres">
      <dgm:prSet presAssocID="{7ECD78A7-1BAA-4C42-8AA5-F296D0A6D5DF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EA120DAA-E9FA-4ED4-8912-BD88F5A29E50}" type="pres">
      <dgm:prSet presAssocID="{B11BA3FC-7EEC-4301-801F-D61445A4A4C2}" presName="parTxOnlySpace" presStyleCnt="0"/>
      <dgm:spPr/>
    </dgm:pt>
    <dgm:pt modelId="{6B117399-0755-4160-A2DC-820782FBEAF4}" type="pres">
      <dgm:prSet presAssocID="{DA2E8927-7DF6-48E2-82F6-9CA50BE0F1AC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E49A4D0A-ED0A-4437-8209-65732EFB73D5}" type="pres">
      <dgm:prSet presAssocID="{100ADF0E-404E-45B4-A391-006738398B16}" presName="parTxOnlySpace" presStyleCnt="0"/>
      <dgm:spPr/>
    </dgm:pt>
    <dgm:pt modelId="{C8E38FA2-F706-404A-A1D6-54CCA98C13D0}" type="pres">
      <dgm:prSet presAssocID="{A53036CE-368C-43F9-8181-5039D8D4E004}" presName="parTxOnly" presStyleLbl="node1" presStyleIdx="2" presStyleCnt="3" custScaleX="118041">
        <dgm:presLayoutVars>
          <dgm:chMax val="0"/>
          <dgm:chPref val="0"/>
          <dgm:bulletEnabled val="1"/>
        </dgm:presLayoutVars>
      </dgm:prSet>
      <dgm:spPr/>
    </dgm:pt>
  </dgm:ptLst>
  <dgm:cxnLst>
    <dgm:cxn modelId="{76793908-DF2A-489D-AABE-23B009ACF87E}" srcId="{EA000F94-EEEC-4769-BC86-BC7DCE359B52}" destId="{DA2E8927-7DF6-48E2-82F6-9CA50BE0F1AC}" srcOrd="1" destOrd="0" parTransId="{9473A2DC-0167-4797-A4CA-9B7EC7311D72}" sibTransId="{100ADF0E-404E-45B4-A391-006738398B16}"/>
    <dgm:cxn modelId="{42C0C03A-CA08-433C-B0F1-147C53569855}" type="presOf" srcId="{DA2E8927-7DF6-48E2-82F6-9CA50BE0F1AC}" destId="{6B117399-0755-4160-A2DC-820782FBEAF4}" srcOrd="0" destOrd="0" presId="urn:microsoft.com/office/officeart/2005/8/layout/chevron1"/>
    <dgm:cxn modelId="{EFA3EC5E-5D46-4162-A0AA-8195A121BE50}" srcId="{EA000F94-EEEC-4769-BC86-BC7DCE359B52}" destId="{A53036CE-368C-43F9-8181-5039D8D4E004}" srcOrd="2" destOrd="0" parTransId="{675F8314-1ABE-46E9-B179-81FE61C68925}" sibTransId="{F4B16596-10CC-4FA7-9956-05036FFCCA1E}"/>
    <dgm:cxn modelId="{5914C660-2397-4929-B1C4-C6D7922BE48F}" srcId="{EA000F94-EEEC-4769-BC86-BC7DCE359B52}" destId="{7ECD78A7-1BAA-4C42-8AA5-F296D0A6D5DF}" srcOrd="0" destOrd="0" parTransId="{6CC32667-FD9B-4FD2-8797-37994AD24181}" sibTransId="{B11BA3FC-7EEC-4301-801F-D61445A4A4C2}"/>
    <dgm:cxn modelId="{70A990B5-16B1-42A0-AB1A-F91B281D593B}" type="presOf" srcId="{EA000F94-EEEC-4769-BC86-BC7DCE359B52}" destId="{1F728FEA-D90D-47E3-A5BE-715BA21F9B9D}" srcOrd="0" destOrd="0" presId="urn:microsoft.com/office/officeart/2005/8/layout/chevron1"/>
    <dgm:cxn modelId="{E33720FB-6278-40D1-9DCF-AE6598D0B878}" type="presOf" srcId="{A53036CE-368C-43F9-8181-5039D8D4E004}" destId="{C8E38FA2-F706-404A-A1D6-54CCA98C13D0}" srcOrd="0" destOrd="0" presId="urn:microsoft.com/office/officeart/2005/8/layout/chevron1"/>
    <dgm:cxn modelId="{A4C9E8FD-5712-4745-AB69-A254E1CE1474}" type="presOf" srcId="{7ECD78A7-1BAA-4C42-8AA5-F296D0A6D5DF}" destId="{86ED8E23-D450-4D80-8E0A-30B74CC89104}" srcOrd="0" destOrd="0" presId="urn:microsoft.com/office/officeart/2005/8/layout/chevron1"/>
    <dgm:cxn modelId="{A66F5842-5978-4A7C-B156-9DAD3089B049}" type="presParOf" srcId="{1F728FEA-D90D-47E3-A5BE-715BA21F9B9D}" destId="{86ED8E23-D450-4D80-8E0A-30B74CC89104}" srcOrd="0" destOrd="0" presId="urn:microsoft.com/office/officeart/2005/8/layout/chevron1"/>
    <dgm:cxn modelId="{69E0E226-90EC-4178-9B32-8B416C30B6CE}" type="presParOf" srcId="{1F728FEA-D90D-47E3-A5BE-715BA21F9B9D}" destId="{EA120DAA-E9FA-4ED4-8912-BD88F5A29E50}" srcOrd="1" destOrd="0" presId="urn:microsoft.com/office/officeart/2005/8/layout/chevron1"/>
    <dgm:cxn modelId="{6E90792F-EABF-48F6-A670-8B4114AE646A}" type="presParOf" srcId="{1F728FEA-D90D-47E3-A5BE-715BA21F9B9D}" destId="{6B117399-0755-4160-A2DC-820782FBEAF4}" srcOrd="2" destOrd="0" presId="urn:microsoft.com/office/officeart/2005/8/layout/chevron1"/>
    <dgm:cxn modelId="{5102ACB3-E64A-4878-AC0F-8B7287336CA5}" type="presParOf" srcId="{1F728FEA-D90D-47E3-A5BE-715BA21F9B9D}" destId="{E49A4D0A-ED0A-4437-8209-65732EFB73D5}" srcOrd="3" destOrd="0" presId="urn:microsoft.com/office/officeart/2005/8/layout/chevron1"/>
    <dgm:cxn modelId="{86E3AD4E-1CAC-4978-BC26-D78A857CFA0D}" type="presParOf" srcId="{1F728FEA-D90D-47E3-A5BE-715BA21F9B9D}" destId="{C8E38FA2-F706-404A-A1D6-54CCA98C13D0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000F94-EEEC-4769-BC86-BC7DCE359B5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ECD78A7-1BAA-4C42-8AA5-F296D0A6D5DF}">
      <dgm:prSet phldrT="[文本]" custT="1"/>
      <dgm:spPr/>
      <dgm:t>
        <a:bodyPr/>
        <a:lstStyle/>
        <a:p>
          <a:r>
            <a:rPr lang="zh-CN" altLang="en-US" sz="2400" dirty="0"/>
            <a:t>综合素质</a:t>
          </a:r>
          <a:r>
            <a:rPr lang="en-US" altLang="zh-CN" sz="2400" dirty="0"/>
            <a:t>+</a:t>
          </a:r>
          <a:r>
            <a:rPr lang="zh-CN" altLang="en-US" sz="2400" dirty="0"/>
            <a:t>核心素养</a:t>
          </a:r>
        </a:p>
      </dgm:t>
    </dgm:pt>
    <dgm:pt modelId="{6CC32667-FD9B-4FD2-8797-37994AD24181}" type="parTrans" cxnId="{5914C660-2397-4929-B1C4-C6D7922BE48F}">
      <dgm:prSet/>
      <dgm:spPr/>
      <dgm:t>
        <a:bodyPr/>
        <a:lstStyle/>
        <a:p>
          <a:endParaRPr lang="zh-CN" altLang="en-US"/>
        </a:p>
      </dgm:t>
    </dgm:pt>
    <dgm:pt modelId="{B11BA3FC-7EEC-4301-801F-D61445A4A4C2}" type="sibTrans" cxnId="{5914C660-2397-4929-B1C4-C6D7922BE48F}">
      <dgm:prSet/>
      <dgm:spPr/>
      <dgm:t>
        <a:bodyPr/>
        <a:lstStyle/>
        <a:p>
          <a:endParaRPr lang="zh-CN" altLang="en-US"/>
        </a:p>
      </dgm:t>
    </dgm:pt>
    <dgm:pt modelId="{1F728FEA-D90D-47E3-A5BE-715BA21F9B9D}" type="pres">
      <dgm:prSet presAssocID="{EA000F94-EEEC-4769-BC86-BC7DCE359B52}" presName="Name0" presStyleCnt="0">
        <dgm:presLayoutVars>
          <dgm:dir/>
          <dgm:animLvl val="lvl"/>
          <dgm:resizeHandles val="exact"/>
        </dgm:presLayoutVars>
      </dgm:prSet>
      <dgm:spPr/>
    </dgm:pt>
    <dgm:pt modelId="{86ED8E23-D450-4D80-8E0A-30B74CC89104}" type="pres">
      <dgm:prSet presAssocID="{7ECD78A7-1BAA-4C42-8AA5-F296D0A6D5DF}" presName="parTxOnly" presStyleLbl="node1" presStyleIdx="0" presStyleCnt="1">
        <dgm:presLayoutVars>
          <dgm:chMax val="0"/>
          <dgm:chPref val="0"/>
          <dgm:bulletEnabled val="1"/>
        </dgm:presLayoutVars>
      </dgm:prSet>
      <dgm:spPr/>
    </dgm:pt>
  </dgm:ptLst>
  <dgm:cxnLst>
    <dgm:cxn modelId="{D0F2BB1A-0502-4F78-A0D9-B627618C0E7E}" type="presOf" srcId="{7ECD78A7-1BAA-4C42-8AA5-F296D0A6D5DF}" destId="{86ED8E23-D450-4D80-8E0A-30B74CC89104}" srcOrd="0" destOrd="0" presId="urn:microsoft.com/office/officeart/2005/8/layout/chevron1"/>
    <dgm:cxn modelId="{5914C660-2397-4929-B1C4-C6D7922BE48F}" srcId="{EA000F94-EEEC-4769-BC86-BC7DCE359B52}" destId="{7ECD78A7-1BAA-4C42-8AA5-F296D0A6D5DF}" srcOrd="0" destOrd="0" parTransId="{6CC32667-FD9B-4FD2-8797-37994AD24181}" sibTransId="{B11BA3FC-7EEC-4301-801F-D61445A4A4C2}"/>
    <dgm:cxn modelId="{60C061B4-2632-4202-AEBB-5B71544A74D0}" type="presOf" srcId="{EA000F94-EEEC-4769-BC86-BC7DCE359B52}" destId="{1F728FEA-D90D-47E3-A5BE-715BA21F9B9D}" srcOrd="0" destOrd="0" presId="urn:microsoft.com/office/officeart/2005/8/layout/chevron1"/>
    <dgm:cxn modelId="{5A87A383-02EA-4C28-ABD6-BE1CA251023B}" type="presParOf" srcId="{1F728FEA-D90D-47E3-A5BE-715BA21F9B9D}" destId="{86ED8E23-D450-4D80-8E0A-30B74CC89104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8C4C441-E33A-4720-878F-820CDBC727FE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41FB70D-6223-462D-9DFE-94193CA95E27}">
      <dgm:prSet phldrT="[文本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altLang="zh-CN" dirty="0"/>
            <a:t>CET</a:t>
          </a:r>
          <a:r>
            <a:rPr lang="zh-CN" altLang="en-US" dirty="0"/>
            <a:t>人工评分维度</a:t>
          </a:r>
        </a:p>
      </dgm:t>
    </dgm:pt>
    <dgm:pt modelId="{FA1EB064-B079-42B2-A3A2-71CC4255802F}" type="parTrans" cxnId="{F3B6561C-6797-4CEB-BCAE-55B4EF081040}">
      <dgm:prSet/>
      <dgm:spPr/>
      <dgm:t>
        <a:bodyPr/>
        <a:lstStyle/>
        <a:p>
          <a:endParaRPr lang="zh-CN" altLang="en-US"/>
        </a:p>
      </dgm:t>
    </dgm:pt>
    <dgm:pt modelId="{CD532D83-E008-49E4-964E-17AE988966A9}" type="sibTrans" cxnId="{F3B6561C-6797-4CEB-BCAE-55B4EF081040}">
      <dgm:prSet/>
      <dgm:spPr/>
      <dgm:t>
        <a:bodyPr/>
        <a:lstStyle/>
        <a:p>
          <a:endParaRPr lang="zh-CN" altLang="en-US"/>
        </a:p>
      </dgm:t>
    </dgm:pt>
    <dgm:pt modelId="{E93670C6-BA77-4E2D-9A23-4F2B64874E00}">
      <dgm:prSet phldrT="[文本]" custT="1"/>
      <dgm:spPr>
        <a:solidFill>
          <a:schemeClr val="bg2"/>
        </a:solidFill>
      </dgm:spPr>
      <dgm:t>
        <a:bodyPr/>
        <a:lstStyle/>
        <a:p>
          <a:r>
            <a:rPr lang="zh-CN" altLang="en-US" sz="1600" dirty="0"/>
            <a:t>内容质量</a:t>
          </a:r>
        </a:p>
      </dgm:t>
    </dgm:pt>
    <dgm:pt modelId="{F32CC0CC-B055-45A6-9E8F-13881BBC826F}" type="parTrans" cxnId="{14BCE444-C07B-44D2-B3AC-A9CAB6B12B7E}">
      <dgm:prSet/>
      <dgm:spPr/>
      <dgm:t>
        <a:bodyPr/>
        <a:lstStyle/>
        <a:p>
          <a:endParaRPr lang="zh-CN" altLang="en-US"/>
        </a:p>
      </dgm:t>
    </dgm:pt>
    <dgm:pt modelId="{C48C6455-EA76-4292-ADE7-21427E842E8F}" type="sibTrans" cxnId="{14BCE444-C07B-44D2-B3AC-A9CAB6B12B7E}">
      <dgm:prSet/>
      <dgm:spPr/>
      <dgm:t>
        <a:bodyPr/>
        <a:lstStyle/>
        <a:p>
          <a:endParaRPr lang="zh-CN" altLang="en-US"/>
        </a:p>
      </dgm:t>
    </dgm:pt>
    <dgm:pt modelId="{A8D1AEB9-C859-4F7A-B276-92BD0BAA06EA}">
      <dgm:prSet phldrT="[文本]" custT="1"/>
      <dgm:spPr>
        <a:solidFill>
          <a:schemeClr val="bg2"/>
        </a:solidFill>
      </dgm:spPr>
      <dgm:t>
        <a:bodyPr/>
        <a:lstStyle/>
        <a:p>
          <a:r>
            <a:rPr lang="zh-CN" altLang="en-US" sz="1600" dirty="0"/>
            <a:t>语言水平</a:t>
          </a:r>
        </a:p>
      </dgm:t>
    </dgm:pt>
    <dgm:pt modelId="{94494FCC-3CD5-4FC1-BDFB-15737AEA708A}" type="parTrans" cxnId="{D88B8AEE-87CC-43B5-A18A-9B382FDDAE98}">
      <dgm:prSet/>
      <dgm:spPr/>
      <dgm:t>
        <a:bodyPr/>
        <a:lstStyle/>
        <a:p>
          <a:endParaRPr lang="zh-CN" altLang="en-US"/>
        </a:p>
      </dgm:t>
    </dgm:pt>
    <dgm:pt modelId="{DB5C50E6-FFAD-4440-B9D1-1100449D35B2}" type="sibTrans" cxnId="{D88B8AEE-87CC-43B5-A18A-9B382FDDAE98}">
      <dgm:prSet/>
      <dgm:spPr/>
      <dgm:t>
        <a:bodyPr/>
        <a:lstStyle/>
        <a:p>
          <a:endParaRPr lang="zh-CN" altLang="en-US"/>
        </a:p>
      </dgm:t>
    </dgm:pt>
    <dgm:pt modelId="{71E4B5FE-FAFD-4DE5-87D0-A9744469C5B1}">
      <dgm:prSet phldrT="[文本]" custT="1"/>
      <dgm:spPr/>
      <dgm:t>
        <a:bodyPr/>
        <a:lstStyle/>
        <a:p>
          <a:r>
            <a:rPr lang="zh-CN" altLang="en-US" sz="1600" dirty="0"/>
            <a:t>是否离题</a:t>
          </a:r>
        </a:p>
      </dgm:t>
    </dgm:pt>
    <dgm:pt modelId="{20C62F78-301F-4719-AFBA-65CA1A3AD6ED}" type="parTrans" cxnId="{25ACA5EB-3F83-459E-B2EF-553EC27697B3}">
      <dgm:prSet/>
      <dgm:spPr/>
      <dgm:t>
        <a:bodyPr/>
        <a:lstStyle/>
        <a:p>
          <a:endParaRPr lang="zh-CN" altLang="en-US"/>
        </a:p>
      </dgm:t>
    </dgm:pt>
    <dgm:pt modelId="{9FD38B1C-1251-4797-B408-E92C734FC4DA}" type="sibTrans" cxnId="{25ACA5EB-3F83-459E-B2EF-553EC27697B3}">
      <dgm:prSet/>
      <dgm:spPr/>
      <dgm:t>
        <a:bodyPr/>
        <a:lstStyle/>
        <a:p>
          <a:endParaRPr lang="zh-CN" altLang="en-US"/>
        </a:p>
      </dgm:t>
    </dgm:pt>
    <dgm:pt modelId="{485DCB43-624A-4F91-8CD2-76DF727F8CDB}">
      <dgm:prSet phldrT="[文本]" custT="1"/>
      <dgm:spPr>
        <a:solidFill>
          <a:schemeClr val="accent1"/>
        </a:solidFill>
      </dgm:spPr>
      <dgm:t>
        <a:bodyPr/>
        <a:lstStyle/>
        <a:p>
          <a:r>
            <a:rPr lang="zh-CN" altLang="en-US" sz="1600" dirty="0"/>
            <a:t>论证深度</a:t>
          </a:r>
        </a:p>
      </dgm:t>
    </dgm:pt>
    <dgm:pt modelId="{DA40CC00-B0E2-461F-8BF0-0B4BBEFA07B7}" type="parTrans" cxnId="{36273BB7-766B-4B00-8D6D-382A2CDF39BE}">
      <dgm:prSet/>
      <dgm:spPr/>
      <dgm:t>
        <a:bodyPr/>
        <a:lstStyle/>
        <a:p>
          <a:endParaRPr lang="zh-CN" altLang="en-US"/>
        </a:p>
      </dgm:t>
    </dgm:pt>
    <dgm:pt modelId="{5D9BC34D-2CFC-4DE2-AED3-1B168850C28D}" type="sibTrans" cxnId="{36273BB7-766B-4B00-8D6D-382A2CDF39BE}">
      <dgm:prSet/>
      <dgm:spPr/>
      <dgm:t>
        <a:bodyPr/>
        <a:lstStyle/>
        <a:p>
          <a:endParaRPr lang="zh-CN" altLang="en-US"/>
        </a:p>
      </dgm:t>
    </dgm:pt>
    <dgm:pt modelId="{11EC353A-3DE2-40A3-AA41-D100F2432D8B}">
      <dgm:prSet phldrT="[文本]" custT="1"/>
      <dgm:spPr/>
      <dgm:t>
        <a:bodyPr/>
        <a:lstStyle/>
        <a:p>
          <a:r>
            <a:rPr lang="zh-CN" altLang="en-US" sz="1600" dirty="0"/>
            <a:t>词汇丰富度</a:t>
          </a:r>
        </a:p>
      </dgm:t>
    </dgm:pt>
    <dgm:pt modelId="{B0EDDB27-B22F-4741-B14C-00D3EB031526}" type="parTrans" cxnId="{3A22B074-8B79-4FA4-A569-71031E4FC4A6}">
      <dgm:prSet/>
      <dgm:spPr/>
      <dgm:t>
        <a:bodyPr/>
        <a:lstStyle/>
        <a:p>
          <a:endParaRPr lang="zh-CN" altLang="en-US"/>
        </a:p>
      </dgm:t>
    </dgm:pt>
    <dgm:pt modelId="{D45379FE-C645-4642-9CB2-D4C51E772B04}" type="sibTrans" cxnId="{3A22B074-8B79-4FA4-A569-71031E4FC4A6}">
      <dgm:prSet/>
      <dgm:spPr/>
      <dgm:t>
        <a:bodyPr/>
        <a:lstStyle/>
        <a:p>
          <a:endParaRPr lang="zh-CN" altLang="en-US"/>
        </a:p>
      </dgm:t>
    </dgm:pt>
    <dgm:pt modelId="{6D9F4FF6-5885-4CB7-AC89-21810A2541E3}">
      <dgm:prSet phldrT="[文本]" custT="1"/>
      <dgm:spPr/>
      <dgm:t>
        <a:bodyPr/>
        <a:lstStyle/>
        <a:p>
          <a:r>
            <a:rPr lang="zh-CN" altLang="en-US" sz="1600" dirty="0"/>
            <a:t>高分短语</a:t>
          </a:r>
        </a:p>
      </dgm:t>
    </dgm:pt>
    <dgm:pt modelId="{852EF035-6379-438F-A7A8-28B48CC5186D}" type="parTrans" cxnId="{54D50DE6-C306-42BA-A2FA-C8E1EE15A647}">
      <dgm:prSet/>
      <dgm:spPr/>
      <dgm:t>
        <a:bodyPr/>
        <a:lstStyle/>
        <a:p>
          <a:endParaRPr lang="zh-CN" altLang="en-US"/>
        </a:p>
      </dgm:t>
    </dgm:pt>
    <dgm:pt modelId="{303AE8CE-BFE4-44F8-98EA-49CA66994063}" type="sibTrans" cxnId="{54D50DE6-C306-42BA-A2FA-C8E1EE15A647}">
      <dgm:prSet/>
      <dgm:spPr/>
      <dgm:t>
        <a:bodyPr/>
        <a:lstStyle/>
        <a:p>
          <a:endParaRPr lang="zh-CN" altLang="en-US"/>
        </a:p>
      </dgm:t>
    </dgm:pt>
    <dgm:pt modelId="{F9AE80F1-B7F9-455B-9DDF-AE921AA4ECA5}">
      <dgm:prSet phldrT="[文本]" custT="1"/>
      <dgm:spPr/>
      <dgm:t>
        <a:bodyPr/>
        <a:lstStyle/>
        <a:p>
          <a:r>
            <a:rPr lang="zh-CN" altLang="en-US" sz="1600" dirty="0"/>
            <a:t>语法错误</a:t>
          </a:r>
        </a:p>
      </dgm:t>
    </dgm:pt>
    <dgm:pt modelId="{06644060-280B-491A-ABD1-CCE70371A8B4}" type="parTrans" cxnId="{26DE5F2F-C3BB-49AE-9B9E-1CB988271A72}">
      <dgm:prSet/>
      <dgm:spPr/>
      <dgm:t>
        <a:bodyPr/>
        <a:lstStyle/>
        <a:p>
          <a:endParaRPr lang="zh-CN" altLang="en-US"/>
        </a:p>
      </dgm:t>
    </dgm:pt>
    <dgm:pt modelId="{E1EC71AB-4D02-4641-903D-9A49B5B0B911}" type="sibTrans" cxnId="{26DE5F2F-C3BB-49AE-9B9E-1CB988271A72}">
      <dgm:prSet/>
      <dgm:spPr/>
      <dgm:t>
        <a:bodyPr/>
        <a:lstStyle/>
        <a:p>
          <a:endParaRPr lang="zh-CN" altLang="en-US"/>
        </a:p>
      </dgm:t>
    </dgm:pt>
    <dgm:pt modelId="{D2C5935E-23E7-490D-ADB8-54190C19983B}">
      <dgm:prSet phldrT="[文本]" custT="1"/>
      <dgm:spPr>
        <a:solidFill>
          <a:schemeClr val="accent1"/>
        </a:solidFill>
      </dgm:spPr>
      <dgm:t>
        <a:bodyPr/>
        <a:lstStyle/>
        <a:p>
          <a:r>
            <a:rPr lang="zh-CN" altLang="en-US" sz="1600" dirty="0"/>
            <a:t>语言连贯</a:t>
          </a:r>
        </a:p>
      </dgm:t>
    </dgm:pt>
    <dgm:pt modelId="{465F479C-08CE-45D3-BBC1-1EBCEE6F3CA6}" type="parTrans" cxnId="{4FD6E749-8C6D-46E1-B557-C45116732D7F}">
      <dgm:prSet/>
      <dgm:spPr/>
      <dgm:t>
        <a:bodyPr/>
        <a:lstStyle/>
        <a:p>
          <a:endParaRPr lang="zh-CN" altLang="en-US"/>
        </a:p>
      </dgm:t>
    </dgm:pt>
    <dgm:pt modelId="{64B7DE0B-ABD6-4B5F-83F9-DE79DC077525}" type="sibTrans" cxnId="{4FD6E749-8C6D-46E1-B557-C45116732D7F}">
      <dgm:prSet/>
      <dgm:spPr/>
      <dgm:t>
        <a:bodyPr/>
        <a:lstStyle/>
        <a:p>
          <a:endParaRPr lang="zh-CN" altLang="en-US"/>
        </a:p>
      </dgm:t>
    </dgm:pt>
    <dgm:pt modelId="{C6D6051A-A320-4133-BD20-054B546553A4}">
      <dgm:prSet phldrT="[文本]" custT="1"/>
      <dgm:spPr>
        <a:solidFill>
          <a:schemeClr val="bg2"/>
        </a:solidFill>
      </dgm:spPr>
      <dgm:t>
        <a:bodyPr/>
        <a:lstStyle/>
        <a:p>
          <a:r>
            <a:rPr lang="zh-CN" altLang="en-US" sz="1600" dirty="0"/>
            <a:t>文章结构</a:t>
          </a:r>
        </a:p>
      </dgm:t>
    </dgm:pt>
    <dgm:pt modelId="{D6DB5479-08A4-4043-BACA-13C6D2036C98}" type="parTrans" cxnId="{D13856F6-B94D-4418-8F12-68C358473B97}">
      <dgm:prSet/>
      <dgm:spPr/>
      <dgm:t>
        <a:bodyPr/>
        <a:lstStyle/>
        <a:p>
          <a:endParaRPr lang="zh-CN" altLang="en-US"/>
        </a:p>
      </dgm:t>
    </dgm:pt>
    <dgm:pt modelId="{264CCFD7-048E-4F58-A2D5-F8457A19D878}" type="sibTrans" cxnId="{D13856F6-B94D-4418-8F12-68C358473B97}">
      <dgm:prSet/>
      <dgm:spPr/>
      <dgm:t>
        <a:bodyPr/>
        <a:lstStyle/>
        <a:p>
          <a:endParaRPr lang="zh-CN" altLang="en-US"/>
        </a:p>
      </dgm:t>
    </dgm:pt>
    <dgm:pt modelId="{EB2553DD-6F03-4C2C-977A-A10FD776419F}">
      <dgm:prSet phldrT="[文本]" custT="1"/>
      <dgm:spPr>
        <a:solidFill>
          <a:schemeClr val="accent1"/>
        </a:solidFill>
      </dgm:spPr>
      <dgm:t>
        <a:bodyPr/>
        <a:lstStyle/>
        <a:p>
          <a:r>
            <a:rPr lang="zh-CN" altLang="en-US" sz="1600" dirty="0"/>
            <a:t>条理清晰</a:t>
          </a:r>
        </a:p>
      </dgm:t>
    </dgm:pt>
    <dgm:pt modelId="{2F861173-3720-4304-BBF1-C0D5B1593C7A}" type="parTrans" cxnId="{38FE8126-F53B-4A91-80E1-B044CB95D623}">
      <dgm:prSet/>
      <dgm:spPr/>
      <dgm:t>
        <a:bodyPr/>
        <a:lstStyle/>
        <a:p>
          <a:endParaRPr lang="zh-CN" altLang="en-US"/>
        </a:p>
      </dgm:t>
    </dgm:pt>
    <dgm:pt modelId="{849E1094-858B-4CBE-B753-8B5EFAB2C8F2}" type="sibTrans" cxnId="{38FE8126-F53B-4A91-80E1-B044CB95D623}">
      <dgm:prSet/>
      <dgm:spPr/>
      <dgm:t>
        <a:bodyPr/>
        <a:lstStyle/>
        <a:p>
          <a:endParaRPr lang="zh-CN" altLang="en-US"/>
        </a:p>
      </dgm:t>
    </dgm:pt>
    <dgm:pt modelId="{92416E5C-4341-427E-BA16-A82D385558E9}" type="pres">
      <dgm:prSet presAssocID="{98C4C441-E33A-4720-878F-820CDBC727FE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35451B4-240F-4403-B100-D0396627DA12}" type="pres">
      <dgm:prSet presAssocID="{241FB70D-6223-462D-9DFE-94193CA95E27}" presName="root1" presStyleCnt="0"/>
      <dgm:spPr/>
    </dgm:pt>
    <dgm:pt modelId="{BCBD6189-F6E8-46B3-9340-FA2309B32A87}" type="pres">
      <dgm:prSet presAssocID="{241FB70D-6223-462D-9DFE-94193CA95E27}" presName="LevelOneTextNode" presStyleLbl="node0" presStyleIdx="0" presStyleCnt="1">
        <dgm:presLayoutVars>
          <dgm:chPref val="3"/>
        </dgm:presLayoutVars>
      </dgm:prSet>
      <dgm:spPr/>
    </dgm:pt>
    <dgm:pt modelId="{861C2F8F-F2F7-4129-878E-EAB5C47B550E}" type="pres">
      <dgm:prSet presAssocID="{241FB70D-6223-462D-9DFE-94193CA95E27}" presName="level2hierChild" presStyleCnt="0"/>
      <dgm:spPr/>
    </dgm:pt>
    <dgm:pt modelId="{76A2C5E8-D60C-476B-B7EE-62054BE17982}" type="pres">
      <dgm:prSet presAssocID="{94494FCC-3CD5-4FC1-BDFB-15737AEA708A}" presName="conn2-1" presStyleLbl="parChTrans1D2" presStyleIdx="0" presStyleCnt="3"/>
      <dgm:spPr/>
    </dgm:pt>
    <dgm:pt modelId="{CD0788A4-57CB-4561-A8F3-88C3681133B3}" type="pres">
      <dgm:prSet presAssocID="{94494FCC-3CD5-4FC1-BDFB-15737AEA708A}" presName="connTx" presStyleLbl="parChTrans1D2" presStyleIdx="0" presStyleCnt="3"/>
      <dgm:spPr/>
    </dgm:pt>
    <dgm:pt modelId="{DE111C11-EDA9-4435-B409-8185134C6853}" type="pres">
      <dgm:prSet presAssocID="{A8D1AEB9-C859-4F7A-B276-92BD0BAA06EA}" presName="root2" presStyleCnt="0"/>
      <dgm:spPr/>
    </dgm:pt>
    <dgm:pt modelId="{1A541003-A2AC-4E8B-A314-445D417E2E1F}" type="pres">
      <dgm:prSet presAssocID="{A8D1AEB9-C859-4F7A-B276-92BD0BAA06EA}" presName="LevelTwoTextNode" presStyleLbl="node2" presStyleIdx="0" presStyleCnt="3" custScaleX="52104">
        <dgm:presLayoutVars>
          <dgm:chPref val="3"/>
        </dgm:presLayoutVars>
      </dgm:prSet>
      <dgm:spPr/>
    </dgm:pt>
    <dgm:pt modelId="{A013CB21-E900-413B-A265-DB9657FA83B9}" type="pres">
      <dgm:prSet presAssocID="{A8D1AEB9-C859-4F7A-B276-92BD0BAA06EA}" presName="level3hierChild" presStyleCnt="0"/>
      <dgm:spPr/>
    </dgm:pt>
    <dgm:pt modelId="{C49ABADC-AD1D-472C-82F6-8DD1431E8524}" type="pres">
      <dgm:prSet presAssocID="{B0EDDB27-B22F-4741-B14C-00D3EB031526}" presName="conn2-1" presStyleLbl="parChTrans1D3" presStyleIdx="0" presStyleCnt="7"/>
      <dgm:spPr/>
    </dgm:pt>
    <dgm:pt modelId="{8AE5D7DB-CBB7-4208-A4C0-A40F77083BC4}" type="pres">
      <dgm:prSet presAssocID="{B0EDDB27-B22F-4741-B14C-00D3EB031526}" presName="connTx" presStyleLbl="parChTrans1D3" presStyleIdx="0" presStyleCnt="7"/>
      <dgm:spPr/>
    </dgm:pt>
    <dgm:pt modelId="{E9E00254-161D-49C5-AD42-013C13C1B6B6}" type="pres">
      <dgm:prSet presAssocID="{11EC353A-3DE2-40A3-AA41-D100F2432D8B}" presName="root2" presStyleCnt="0"/>
      <dgm:spPr/>
    </dgm:pt>
    <dgm:pt modelId="{1EE3A092-3AAC-4E69-BEAD-AC840DECAF19}" type="pres">
      <dgm:prSet presAssocID="{11EC353A-3DE2-40A3-AA41-D100F2432D8B}" presName="LevelTwoTextNode" presStyleLbl="node3" presStyleIdx="0" presStyleCnt="7" custScaleX="63525">
        <dgm:presLayoutVars>
          <dgm:chPref val="3"/>
        </dgm:presLayoutVars>
      </dgm:prSet>
      <dgm:spPr/>
    </dgm:pt>
    <dgm:pt modelId="{3574BD55-993F-4173-B915-DAA29996DD21}" type="pres">
      <dgm:prSet presAssocID="{11EC353A-3DE2-40A3-AA41-D100F2432D8B}" presName="level3hierChild" presStyleCnt="0"/>
      <dgm:spPr/>
    </dgm:pt>
    <dgm:pt modelId="{14D9BC49-5DBC-4612-9FC3-FD3AC8D821E3}" type="pres">
      <dgm:prSet presAssocID="{852EF035-6379-438F-A7A8-28B48CC5186D}" presName="conn2-1" presStyleLbl="parChTrans1D3" presStyleIdx="1" presStyleCnt="7"/>
      <dgm:spPr/>
    </dgm:pt>
    <dgm:pt modelId="{33E93B71-9369-4A62-927D-29D0458FE058}" type="pres">
      <dgm:prSet presAssocID="{852EF035-6379-438F-A7A8-28B48CC5186D}" presName="connTx" presStyleLbl="parChTrans1D3" presStyleIdx="1" presStyleCnt="7"/>
      <dgm:spPr/>
    </dgm:pt>
    <dgm:pt modelId="{902901DA-1E6D-47B4-8353-B37736D018FB}" type="pres">
      <dgm:prSet presAssocID="{6D9F4FF6-5885-4CB7-AC89-21810A2541E3}" presName="root2" presStyleCnt="0"/>
      <dgm:spPr/>
    </dgm:pt>
    <dgm:pt modelId="{6F733735-A44D-4BCB-9B74-9C88D63284BB}" type="pres">
      <dgm:prSet presAssocID="{6D9F4FF6-5885-4CB7-AC89-21810A2541E3}" presName="LevelTwoTextNode" presStyleLbl="node3" presStyleIdx="1" presStyleCnt="7" custScaleX="63525">
        <dgm:presLayoutVars>
          <dgm:chPref val="3"/>
        </dgm:presLayoutVars>
      </dgm:prSet>
      <dgm:spPr/>
    </dgm:pt>
    <dgm:pt modelId="{7113862C-C52A-4E53-863B-800940B5D142}" type="pres">
      <dgm:prSet presAssocID="{6D9F4FF6-5885-4CB7-AC89-21810A2541E3}" presName="level3hierChild" presStyleCnt="0"/>
      <dgm:spPr/>
    </dgm:pt>
    <dgm:pt modelId="{891B1499-2044-415B-B4D8-C013A78BBC40}" type="pres">
      <dgm:prSet presAssocID="{06644060-280B-491A-ABD1-CCE70371A8B4}" presName="conn2-1" presStyleLbl="parChTrans1D3" presStyleIdx="2" presStyleCnt="7"/>
      <dgm:spPr/>
    </dgm:pt>
    <dgm:pt modelId="{729DDE22-3EE5-4A5F-A13C-CB4C7DAA835D}" type="pres">
      <dgm:prSet presAssocID="{06644060-280B-491A-ABD1-CCE70371A8B4}" presName="connTx" presStyleLbl="parChTrans1D3" presStyleIdx="2" presStyleCnt="7"/>
      <dgm:spPr/>
    </dgm:pt>
    <dgm:pt modelId="{7B7E140A-BD32-442E-89FE-F44D2A58302E}" type="pres">
      <dgm:prSet presAssocID="{F9AE80F1-B7F9-455B-9DDF-AE921AA4ECA5}" presName="root2" presStyleCnt="0"/>
      <dgm:spPr/>
    </dgm:pt>
    <dgm:pt modelId="{90D3E55A-1824-4CB5-82E8-F34CBABB62F9}" type="pres">
      <dgm:prSet presAssocID="{F9AE80F1-B7F9-455B-9DDF-AE921AA4ECA5}" presName="LevelTwoTextNode" presStyleLbl="node3" presStyleIdx="2" presStyleCnt="7" custScaleX="63525">
        <dgm:presLayoutVars>
          <dgm:chPref val="3"/>
        </dgm:presLayoutVars>
      </dgm:prSet>
      <dgm:spPr/>
    </dgm:pt>
    <dgm:pt modelId="{C9050899-123E-4E51-A7FC-C363293082EF}" type="pres">
      <dgm:prSet presAssocID="{F9AE80F1-B7F9-455B-9DDF-AE921AA4ECA5}" presName="level3hierChild" presStyleCnt="0"/>
      <dgm:spPr/>
    </dgm:pt>
    <dgm:pt modelId="{86F973FB-8249-4E72-96ED-676269035425}" type="pres">
      <dgm:prSet presAssocID="{465F479C-08CE-45D3-BBC1-1EBCEE6F3CA6}" presName="conn2-1" presStyleLbl="parChTrans1D3" presStyleIdx="3" presStyleCnt="7"/>
      <dgm:spPr/>
    </dgm:pt>
    <dgm:pt modelId="{21D4032E-57CB-4CAF-9B08-465D6FEB7738}" type="pres">
      <dgm:prSet presAssocID="{465F479C-08CE-45D3-BBC1-1EBCEE6F3CA6}" presName="connTx" presStyleLbl="parChTrans1D3" presStyleIdx="3" presStyleCnt="7"/>
      <dgm:spPr/>
    </dgm:pt>
    <dgm:pt modelId="{8387FB98-9152-4BB7-8DAB-74A601884B64}" type="pres">
      <dgm:prSet presAssocID="{D2C5935E-23E7-490D-ADB8-54190C19983B}" presName="root2" presStyleCnt="0"/>
      <dgm:spPr/>
    </dgm:pt>
    <dgm:pt modelId="{0ED0CF2E-8768-4695-BA51-3822FA7D9345}" type="pres">
      <dgm:prSet presAssocID="{D2C5935E-23E7-490D-ADB8-54190C19983B}" presName="LevelTwoTextNode" presStyleLbl="node3" presStyleIdx="3" presStyleCnt="7" custScaleX="63525">
        <dgm:presLayoutVars>
          <dgm:chPref val="3"/>
        </dgm:presLayoutVars>
      </dgm:prSet>
      <dgm:spPr/>
    </dgm:pt>
    <dgm:pt modelId="{37AD27B0-B6F5-4720-A798-A4CDE1F17A9E}" type="pres">
      <dgm:prSet presAssocID="{D2C5935E-23E7-490D-ADB8-54190C19983B}" presName="level3hierChild" presStyleCnt="0"/>
      <dgm:spPr/>
    </dgm:pt>
    <dgm:pt modelId="{13F7DA9F-0CBA-46D3-8FAB-FA3FA8524681}" type="pres">
      <dgm:prSet presAssocID="{F32CC0CC-B055-45A6-9E8F-13881BBC826F}" presName="conn2-1" presStyleLbl="parChTrans1D2" presStyleIdx="1" presStyleCnt="3"/>
      <dgm:spPr/>
    </dgm:pt>
    <dgm:pt modelId="{04B71A2F-F35A-4F1A-86CB-3861BBE53320}" type="pres">
      <dgm:prSet presAssocID="{F32CC0CC-B055-45A6-9E8F-13881BBC826F}" presName="connTx" presStyleLbl="parChTrans1D2" presStyleIdx="1" presStyleCnt="3"/>
      <dgm:spPr/>
    </dgm:pt>
    <dgm:pt modelId="{B4E6B5E9-0C47-44D0-876B-EFC2BE9140F7}" type="pres">
      <dgm:prSet presAssocID="{E93670C6-BA77-4E2D-9A23-4F2B64874E00}" presName="root2" presStyleCnt="0"/>
      <dgm:spPr/>
    </dgm:pt>
    <dgm:pt modelId="{773AA3F8-6FC2-49F5-BBDC-75B8806B1C5D}" type="pres">
      <dgm:prSet presAssocID="{E93670C6-BA77-4E2D-9A23-4F2B64874E00}" presName="LevelTwoTextNode" presStyleLbl="node2" presStyleIdx="1" presStyleCnt="3" custScaleX="52104">
        <dgm:presLayoutVars>
          <dgm:chPref val="3"/>
        </dgm:presLayoutVars>
      </dgm:prSet>
      <dgm:spPr/>
    </dgm:pt>
    <dgm:pt modelId="{70FE711D-6C35-4027-9F5F-A2A195AC30AB}" type="pres">
      <dgm:prSet presAssocID="{E93670C6-BA77-4E2D-9A23-4F2B64874E00}" presName="level3hierChild" presStyleCnt="0"/>
      <dgm:spPr/>
    </dgm:pt>
    <dgm:pt modelId="{3BC14A15-54AD-4E8B-BA27-B06A221B9E5A}" type="pres">
      <dgm:prSet presAssocID="{20C62F78-301F-4719-AFBA-65CA1A3AD6ED}" presName="conn2-1" presStyleLbl="parChTrans1D3" presStyleIdx="4" presStyleCnt="7"/>
      <dgm:spPr/>
    </dgm:pt>
    <dgm:pt modelId="{0125F2D2-3CE2-4B2D-A25C-FD0B4AF3378A}" type="pres">
      <dgm:prSet presAssocID="{20C62F78-301F-4719-AFBA-65CA1A3AD6ED}" presName="connTx" presStyleLbl="parChTrans1D3" presStyleIdx="4" presStyleCnt="7"/>
      <dgm:spPr/>
    </dgm:pt>
    <dgm:pt modelId="{2E5F2946-924E-460B-BCBC-ED6B1C9FC084}" type="pres">
      <dgm:prSet presAssocID="{71E4B5FE-FAFD-4DE5-87D0-A9744469C5B1}" presName="root2" presStyleCnt="0"/>
      <dgm:spPr/>
    </dgm:pt>
    <dgm:pt modelId="{CB6F8252-624B-4BC7-8742-FA71352F2888}" type="pres">
      <dgm:prSet presAssocID="{71E4B5FE-FAFD-4DE5-87D0-A9744469C5B1}" presName="LevelTwoTextNode" presStyleLbl="node3" presStyleIdx="4" presStyleCnt="7" custScaleX="63525">
        <dgm:presLayoutVars>
          <dgm:chPref val="3"/>
        </dgm:presLayoutVars>
      </dgm:prSet>
      <dgm:spPr/>
    </dgm:pt>
    <dgm:pt modelId="{CDD37E4E-B39A-4F95-B954-D22F56A7D5C7}" type="pres">
      <dgm:prSet presAssocID="{71E4B5FE-FAFD-4DE5-87D0-A9744469C5B1}" presName="level3hierChild" presStyleCnt="0"/>
      <dgm:spPr/>
    </dgm:pt>
    <dgm:pt modelId="{AC36A0FF-0AAF-4174-99D4-BDA43C858420}" type="pres">
      <dgm:prSet presAssocID="{DA40CC00-B0E2-461F-8BF0-0B4BBEFA07B7}" presName="conn2-1" presStyleLbl="parChTrans1D3" presStyleIdx="5" presStyleCnt="7"/>
      <dgm:spPr/>
    </dgm:pt>
    <dgm:pt modelId="{46E448E1-A4C2-46FF-BFC9-B973C6D89878}" type="pres">
      <dgm:prSet presAssocID="{DA40CC00-B0E2-461F-8BF0-0B4BBEFA07B7}" presName="connTx" presStyleLbl="parChTrans1D3" presStyleIdx="5" presStyleCnt="7"/>
      <dgm:spPr/>
    </dgm:pt>
    <dgm:pt modelId="{7CBBD6E7-AA10-4A26-AA56-3C972E4BD7C3}" type="pres">
      <dgm:prSet presAssocID="{485DCB43-624A-4F91-8CD2-76DF727F8CDB}" presName="root2" presStyleCnt="0"/>
      <dgm:spPr/>
    </dgm:pt>
    <dgm:pt modelId="{6E3CA55E-7B5C-44B2-A8B4-D58AD892DEB9}" type="pres">
      <dgm:prSet presAssocID="{485DCB43-624A-4F91-8CD2-76DF727F8CDB}" presName="LevelTwoTextNode" presStyleLbl="node3" presStyleIdx="5" presStyleCnt="7" custScaleX="63525">
        <dgm:presLayoutVars>
          <dgm:chPref val="3"/>
        </dgm:presLayoutVars>
      </dgm:prSet>
      <dgm:spPr/>
    </dgm:pt>
    <dgm:pt modelId="{90CCBC90-1DB2-46A0-9BAC-97D09EC51B29}" type="pres">
      <dgm:prSet presAssocID="{485DCB43-624A-4F91-8CD2-76DF727F8CDB}" presName="level3hierChild" presStyleCnt="0"/>
      <dgm:spPr/>
    </dgm:pt>
    <dgm:pt modelId="{DC493309-D4C3-4875-A341-8EB31869753D}" type="pres">
      <dgm:prSet presAssocID="{D6DB5479-08A4-4043-BACA-13C6D2036C98}" presName="conn2-1" presStyleLbl="parChTrans1D2" presStyleIdx="2" presStyleCnt="3"/>
      <dgm:spPr/>
    </dgm:pt>
    <dgm:pt modelId="{325FA6A5-0DEF-440D-BF23-94975044AAAE}" type="pres">
      <dgm:prSet presAssocID="{D6DB5479-08A4-4043-BACA-13C6D2036C98}" presName="connTx" presStyleLbl="parChTrans1D2" presStyleIdx="2" presStyleCnt="3"/>
      <dgm:spPr/>
    </dgm:pt>
    <dgm:pt modelId="{0A60EF54-0276-41E5-8BCA-B7B646BB1D37}" type="pres">
      <dgm:prSet presAssocID="{C6D6051A-A320-4133-BD20-054B546553A4}" presName="root2" presStyleCnt="0"/>
      <dgm:spPr/>
    </dgm:pt>
    <dgm:pt modelId="{B63D9750-FF00-4018-8483-8EA6B336DCF3}" type="pres">
      <dgm:prSet presAssocID="{C6D6051A-A320-4133-BD20-054B546553A4}" presName="LevelTwoTextNode" presStyleLbl="node2" presStyleIdx="2" presStyleCnt="3" custScaleX="52104">
        <dgm:presLayoutVars>
          <dgm:chPref val="3"/>
        </dgm:presLayoutVars>
      </dgm:prSet>
      <dgm:spPr/>
    </dgm:pt>
    <dgm:pt modelId="{D41B4B51-D090-41F7-B3F3-C21DB56CD365}" type="pres">
      <dgm:prSet presAssocID="{C6D6051A-A320-4133-BD20-054B546553A4}" presName="level3hierChild" presStyleCnt="0"/>
      <dgm:spPr/>
    </dgm:pt>
    <dgm:pt modelId="{AF6805F1-5E49-40DC-8D7F-95CE255B2FCB}" type="pres">
      <dgm:prSet presAssocID="{2F861173-3720-4304-BBF1-C0D5B1593C7A}" presName="conn2-1" presStyleLbl="parChTrans1D3" presStyleIdx="6" presStyleCnt="7"/>
      <dgm:spPr/>
    </dgm:pt>
    <dgm:pt modelId="{41865D32-04CA-4968-B002-11D475066AD7}" type="pres">
      <dgm:prSet presAssocID="{2F861173-3720-4304-BBF1-C0D5B1593C7A}" presName="connTx" presStyleLbl="parChTrans1D3" presStyleIdx="6" presStyleCnt="7"/>
      <dgm:spPr/>
    </dgm:pt>
    <dgm:pt modelId="{9C3B949C-DBB4-457A-9962-0549FC0CD3AE}" type="pres">
      <dgm:prSet presAssocID="{EB2553DD-6F03-4C2C-977A-A10FD776419F}" presName="root2" presStyleCnt="0"/>
      <dgm:spPr/>
    </dgm:pt>
    <dgm:pt modelId="{AFA89E88-BF57-44CE-825C-9B4739B401E4}" type="pres">
      <dgm:prSet presAssocID="{EB2553DD-6F03-4C2C-977A-A10FD776419F}" presName="LevelTwoTextNode" presStyleLbl="node3" presStyleIdx="6" presStyleCnt="7" custScaleX="63525">
        <dgm:presLayoutVars>
          <dgm:chPref val="3"/>
        </dgm:presLayoutVars>
      </dgm:prSet>
      <dgm:spPr/>
    </dgm:pt>
    <dgm:pt modelId="{B26AFDE8-F431-4D54-86FA-59BEC905D249}" type="pres">
      <dgm:prSet presAssocID="{EB2553DD-6F03-4C2C-977A-A10FD776419F}" presName="level3hierChild" presStyleCnt="0"/>
      <dgm:spPr/>
    </dgm:pt>
  </dgm:ptLst>
  <dgm:cxnLst>
    <dgm:cxn modelId="{038F5902-4CEA-4542-9156-6D6A1FFCA84A}" type="presOf" srcId="{465F479C-08CE-45D3-BBC1-1EBCEE6F3CA6}" destId="{86F973FB-8249-4E72-96ED-676269035425}" srcOrd="0" destOrd="0" presId="urn:microsoft.com/office/officeart/2008/layout/HorizontalMultiLevelHierarchy"/>
    <dgm:cxn modelId="{F9C72907-34AE-4F32-8FA6-89846DB419E5}" type="presOf" srcId="{852EF035-6379-438F-A7A8-28B48CC5186D}" destId="{33E93B71-9369-4A62-927D-29D0458FE058}" srcOrd="1" destOrd="0" presId="urn:microsoft.com/office/officeart/2008/layout/HorizontalMultiLevelHierarchy"/>
    <dgm:cxn modelId="{46E3F412-66FC-4363-BDEF-356A13E4641A}" type="presOf" srcId="{94494FCC-3CD5-4FC1-BDFB-15737AEA708A}" destId="{CD0788A4-57CB-4561-A8F3-88C3681133B3}" srcOrd="1" destOrd="0" presId="urn:microsoft.com/office/officeart/2008/layout/HorizontalMultiLevelHierarchy"/>
    <dgm:cxn modelId="{D7D86214-5D8D-4C81-BC92-770FC0FB468B}" type="presOf" srcId="{2F861173-3720-4304-BBF1-C0D5B1593C7A}" destId="{AF6805F1-5E49-40DC-8D7F-95CE255B2FCB}" srcOrd="0" destOrd="0" presId="urn:microsoft.com/office/officeart/2008/layout/HorizontalMultiLevelHierarchy"/>
    <dgm:cxn modelId="{748F3618-1775-48BE-803A-BD92DC5E2C75}" type="presOf" srcId="{06644060-280B-491A-ABD1-CCE70371A8B4}" destId="{729DDE22-3EE5-4A5F-A13C-CB4C7DAA835D}" srcOrd="1" destOrd="0" presId="urn:microsoft.com/office/officeart/2008/layout/HorizontalMultiLevelHierarchy"/>
    <dgm:cxn modelId="{D8642B19-65F8-493C-8507-1CD81AF2185C}" type="presOf" srcId="{B0EDDB27-B22F-4741-B14C-00D3EB031526}" destId="{8AE5D7DB-CBB7-4208-A4C0-A40F77083BC4}" srcOrd="1" destOrd="0" presId="urn:microsoft.com/office/officeart/2008/layout/HorizontalMultiLevelHierarchy"/>
    <dgm:cxn modelId="{F3B6561C-6797-4CEB-BCAE-55B4EF081040}" srcId="{98C4C441-E33A-4720-878F-820CDBC727FE}" destId="{241FB70D-6223-462D-9DFE-94193CA95E27}" srcOrd="0" destOrd="0" parTransId="{FA1EB064-B079-42B2-A3A2-71CC4255802F}" sibTransId="{CD532D83-E008-49E4-964E-17AE988966A9}"/>
    <dgm:cxn modelId="{0160B81F-4E68-48B3-8427-95CE753A0F4E}" type="presOf" srcId="{DA40CC00-B0E2-461F-8BF0-0B4BBEFA07B7}" destId="{46E448E1-A4C2-46FF-BFC9-B973C6D89878}" srcOrd="1" destOrd="0" presId="urn:microsoft.com/office/officeart/2008/layout/HorizontalMultiLevelHierarchy"/>
    <dgm:cxn modelId="{38FE8126-F53B-4A91-80E1-B044CB95D623}" srcId="{C6D6051A-A320-4133-BD20-054B546553A4}" destId="{EB2553DD-6F03-4C2C-977A-A10FD776419F}" srcOrd="0" destOrd="0" parTransId="{2F861173-3720-4304-BBF1-C0D5B1593C7A}" sibTransId="{849E1094-858B-4CBE-B753-8B5EFAB2C8F2}"/>
    <dgm:cxn modelId="{26DE5F2F-C3BB-49AE-9B9E-1CB988271A72}" srcId="{A8D1AEB9-C859-4F7A-B276-92BD0BAA06EA}" destId="{F9AE80F1-B7F9-455B-9DDF-AE921AA4ECA5}" srcOrd="2" destOrd="0" parTransId="{06644060-280B-491A-ABD1-CCE70371A8B4}" sibTransId="{E1EC71AB-4D02-4641-903D-9A49B5B0B911}"/>
    <dgm:cxn modelId="{14BCE444-C07B-44D2-B3AC-A9CAB6B12B7E}" srcId="{241FB70D-6223-462D-9DFE-94193CA95E27}" destId="{E93670C6-BA77-4E2D-9A23-4F2B64874E00}" srcOrd="1" destOrd="0" parTransId="{F32CC0CC-B055-45A6-9E8F-13881BBC826F}" sibTransId="{C48C6455-EA76-4292-ADE7-21427E842E8F}"/>
    <dgm:cxn modelId="{0BE10466-50CE-4E22-A0C6-7CD7DD93E58B}" type="presOf" srcId="{F32CC0CC-B055-45A6-9E8F-13881BBC826F}" destId="{13F7DA9F-0CBA-46D3-8FAB-FA3FA8524681}" srcOrd="0" destOrd="0" presId="urn:microsoft.com/office/officeart/2008/layout/HorizontalMultiLevelHierarchy"/>
    <dgm:cxn modelId="{41E54A67-1338-4F4D-BD09-03BBBB34725C}" type="presOf" srcId="{465F479C-08CE-45D3-BBC1-1EBCEE6F3CA6}" destId="{21D4032E-57CB-4CAF-9B08-465D6FEB7738}" srcOrd="1" destOrd="0" presId="urn:microsoft.com/office/officeart/2008/layout/HorizontalMultiLevelHierarchy"/>
    <dgm:cxn modelId="{44648467-F73D-4EF7-BDF4-38B34E9052FA}" type="presOf" srcId="{C6D6051A-A320-4133-BD20-054B546553A4}" destId="{B63D9750-FF00-4018-8483-8EA6B336DCF3}" srcOrd="0" destOrd="0" presId="urn:microsoft.com/office/officeart/2008/layout/HorizontalMultiLevelHierarchy"/>
    <dgm:cxn modelId="{4FD6E749-8C6D-46E1-B557-C45116732D7F}" srcId="{A8D1AEB9-C859-4F7A-B276-92BD0BAA06EA}" destId="{D2C5935E-23E7-490D-ADB8-54190C19983B}" srcOrd="3" destOrd="0" parTransId="{465F479C-08CE-45D3-BBC1-1EBCEE6F3CA6}" sibTransId="{64B7DE0B-ABD6-4B5F-83F9-DE79DC077525}"/>
    <dgm:cxn modelId="{B63BD06D-98F8-46BF-971F-BC65E1C6ACEB}" type="presOf" srcId="{11EC353A-3DE2-40A3-AA41-D100F2432D8B}" destId="{1EE3A092-3AAC-4E69-BEAD-AC840DECAF19}" srcOrd="0" destOrd="0" presId="urn:microsoft.com/office/officeart/2008/layout/HorizontalMultiLevelHierarchy"/>
    <dgm:cxn modelId="{3A22B074-8B79-4FA4-A569-71031E4FC4A6}" srcId="{A8D1AEB9-C859-4F7A-B276-92BD0BAA06EA}" destId="{11EC353A-3DE2-40A3-AA41-D100F2432D8B}" srcOrd="0" destOrd="0" parTransId="{B0EDDB27-B22F-4741-B14C-00D3EB031526}" sibTransId="{D45379FE-C645-4642-9CB2-D4C51E772B04}"/>
    <dgm:cxn modelId="{3F118D77-E612-4863-B97C-1E70F9BBBE1B}" type="presOf" srcId="{6D9F4FF6-5885-4CB7-AC89-21810A2541E3}" destId="{6F733735-A44D-4BCB-9B74-9C88D63284BB}" srcOrd="0" destOrd="0" presId="urn:microsoft.com/office/officeart/2008/layout/HorizontalMultiLevelHierarchy"/>
    <dgm:cxn modelId="{00EB6758-67C3-49ED-970E-6B3D3151843F}" type="presOf" srcId="{D6DB5479-08A4-4043-BACA-13C6D2036C98}" destId="{DC493309-D4C3-4875-A341-8EB31869753D}" srcOrd="0" destOrd="0" presId="urn:microsoft.com/office/officeart/2008/layout/HorizontalMultiLevelHierarchy"/>
    <dgm:cxn modelId="{78B8188B-1259-4FF2-A853-68BD089140E6}" type="presOf" srcId="{20C62F78-301F-4719-AFBA-65CA1A3AD6ED}" destId="{3BC14A15-54AD-4E8B-BA27-B06A221B9E5A}" srcOrd="0" destOrd="0" presId="urn:microsoft.com/office/officeart/2008/layout/HorizontalMultiLevelHierarchy"/>
    <dgm:cxn modelId="{28F0438E-106D-46D3-B817-D2D1B6074CD1}" type="presOf" srcId="{D2C5935E-23E7-490D-ADB8-54190C19983B}" destId="{0ED0CF2E-8768-4695-BA51-3822FA7D9345}" srcOrd="0" destOrd="0" presId="urn:microsoft.com/office/officeart/2008/layout/HorizontalMultiLevelHierarchy"/>
    <dgm:cxn modelId="{77C19D9E-6477-42F6-9F2B-8A38B5517D7F}" type="presOf" srcId="{98C4C441-E33A-4720-878F-820CDBC727FE}" destId="{92416E5C-4341-427E-BA16-A82D385558E9}" srcOrd="0" destOrd="0" presId="urn:microsoft.com/office/officeart/2008/layout/HorizontalMultiLevelHierarchy"/>
    <dgm:cxn modelId="{D12A4EA6-BFAF-469A-BDEB-F5AE36163D5C}" type="presOf" srcId="{852EF035-6379-438F-A7A8-28B48CC5186D}" destId="{14D9BC49-5DBC-4612-9FC3-FD3AC8D821E3}" srcOrd="0" destOrd="0" presId="urn:microsoft.com/office/officeart/2008/layout/HorizontalMultiLevelHierarchy"/>
    <dgm:cxn modelId="{EC74A0A8-9901-4B7D-A1EA-78839AA6EF7C}" type="presOf" srcId="{B0EDDB27-B22F-4741-B14C-00D3EB031526}" destId="{C49ABADC-AD1D-472C-82F6-8DD1431E8524}" srcOrd="0" destOrd="0" presId="urn:microsoft.com/office/officeart/2008/layout/HorizontalMultiLevelHierarchy"/>
    <dgm:cxn modelId="{4244D4A8-573D-4205-AE89-32B4BC489EEC}" type="presOf" srcId="{20C62F78-301F-4719-AFBA-65CA1A3AD6ED}" destId="{0125F2D2-3CE2-4B2D-A25C-FD0B4AF3378A}" srcOrd="1" destOrd="0" presId="urn:microsoft.com/office/officeart/2008/layout/HorizontalMultiLevelHierarchy"/>
    <dgm:cxn modelId="{7B075CB4-A734-4460-A225-7203F33A641F}" type="presOf" srcId="{71E4B5FE-FAFD-4DE5-87D0-A9744469C5B1}" destId="{CB6F8252-624B-4BC7-8742-FA71352F2888}" srcOrd="0" destOrd="0" presId="urn:microsoft.com/office/officeart/2008/layout/HorizontalMultiLevelHierarchy"/>
    <dgm:cxn modelId="{36273BB7-766B-4B00-8D6D-382A2CDF39BE}" srcId="{E93670C6-BA77-4E2D-9A23-4F2B64874E00}" destId="{485DCB43-624A-4F91-8CD2-76DF727F8CDB}" srcOrd="1" destOrd="0" parTransId="{DA40CC00-B0E2-461F-8BF0-0B4BBEFA07B7}" sibTransId="{5D9BC34D-2CFC-4DE2-AED3-1B168850C28D}"/>
    <dgm:cxn modelId="{1C968DBB-7B7A-4A58-B8ED-95054BFE457D}" type="presOf" srcId="{E93670C6-BA77-4E2D-9A23-4F2B64874E00}" destId="{773AA3F8-6FC2-49F5-BBDC-75B8806B1C5D}" srcOrd="0" destOrd="0" presId="urn:microsoft.com/office/officeart/2008/layout/HorizontalMultiLevelHierarchy"/>
    <dgm:cxn modelId="{DCA69BD0-59B8-415E-B449-4B25A2E452D9}" type="presOf" srcId="{F9AE80F1-B7F9-455B-9DDF-AE921AA4ECA5}" destId="{90D3E55A-1824-4CB5-82E8-F34CBABB62F9}" srcOrd="0" destOrd="0" presId="urn:microsoft.com/office/officeart/2008/layout/HorizontalMultiLevelHierarchy"/>
    <dgm:cxn modelId="{88A708D4-3105-4DA4-8ED2-929D6954F1D3}" type="presOf" srcId="{94494FCC-3CD5-4FC1-BDFB-15737AEA708A}" destId="{76A2C5E8-D60C-476B-B7EE-62054BE17982}" srcOrd="0" destOrd="0" presId="urn:microsoft.com/office/officeart/2008/layout/HorizontalMultiLevelHierarchy"/>
    <dgm:cxn modelId="{393F23D6-8088-48A1-97A0-6D82E6D29AF0}" type="presOf" srcId="{F32CC0CC-B055-45A6-9E8F-13881BBC826F}" destId="{04B71A2F-F35A-4F1A-86CB-3861BBE53320}" srcOrd="1" destOrd="0" presId="urn:microsoft.com/office/officeart/2008/layout/HorizontalMultiLevelHierarchy"/>
    <dgm:cxn modelId="{FDA7EBD7-652B-4708-970B-B995576B48F0}" type="presOf" srcId="{2F861173-3720-4304-BBF1-C0D5B1593C7A}" destId="{41865D32-04CA-4968-B002-11D475066AD7}" srcOrd="1" destOrd="0" presId="urn:microsoft.com/office/officeart/2008/layout/HorizontalMultiLevelHierarchy"/>
    <dgm:cxn modelId="{1B3BA7D9-54E6-410B-B6E9-136AC3380CC9}" type="presOf" srcId="{D6DB5479-08A4-4043-BACA-13C6D2036C98}" destId="{325FA6A5-0DEF-440D-BF23-94975044AAAE}" srcOrd="1" destOrd="0" presId="urn:microsoft.com/office/officeart/2008/layout/HorizontalMultiLevelHierarchy"/>
    <dgm:cxn modelId="{BAD351E3-546C-4719-834A-986BEB26F54F}" type="presOf" srcId="{241FB70D-6223-462D-9DFE-94193CA95E27}" destId="{BCBD6189-F6E8-46B3-9340-FA2309B32A87}" srcOrd="0" destOrd="0" presId="urn:microsoft.com/office/officeart/2008/layout/HorizontalMultiLevelHierarchy"/>
    <dgm:cxn modelId="{54D50DE6-C306-42BA-A2FA-C8E1EE15A647}" srcId="{A8D1AEB9-C859-4F7A-B276-92BD0BAA06EA}" destId="{6D9F4FF6-5885-4CB7-AC89-21810A2541E3}" srcOrd="1" destOrd="0" parTransId="{852EF035-6379-438F-A7A8-28B48CC5186D}" sibTransId="{303AE8CE-BFE4-44F8-98EA-49CA66994063}"/>
    <dgm:cxn modelId="{243B83E9-162D-44B3-9958-5B79C6AD8EE9}" type="presOf" srcId="{A8D1AEB9-C859-4F7A-B276-92BD0BAA06EA}" destId="{1A541003-A2AC-4E8B-A314-445D417E2E1F}" srcOrd="0" destOrd="0" presId="urn:microsoft.com/office/officeart/2008/layout/HorizontalMultiLevelHierarchy"/>
    <dgm:cxn modelId="{25ACA5EB-3F83-459E-B2EF-553EC27697B3}" srcId="{E93670C6-BA77-4E2D-9A23-4F2B64874E00}" destId="{71E4B5FE-FAFD-4DE5-87D0-A9744469C5B1}" srcOrd="0" destOrd="0" parTransId="{20C62F78-301F-4719-AFBA-65CA1A3AD6ED}" sibTransId="{9FD38B1C-1251-4797-B408-E92C734FC4DA}"/>
    <dgm:cxn modelId="{D88B8AEE-87CC-43B5-A18A-9B382FDDAE98}" srcId="{241FB70D-6223-462D-9DFE-94193CA95E27}" destId="{A8D1AEB9-C859-4F7A-B276-92BD0BAA06EA}" srcOrd="0" destOrd="0" parTransId="{94494FCC-3CD5-4FC1-BDFB-15737AEA708A}" sibTransId="{DB5C50E6-FFAD-4440-B9D1-1100449D35B2}"/>
    <dgm:cxn modelId="{39E791F3-C3E9-4041-BF80-1997C321CE83}" type="presOf" srcId="{EB2553DD-6F03-4C2C-977A-A10FD776419F}" destId="{AFA89E88-BF57-44CE-825C-9B4739B401E4}" srcOrd="0" destOrd="0" presId="urn:microsoft.com/office/officeart/2008/layout/HorizontalMultiLevelHierarchy"/>
    <dgm:cxn modelId="{D3789BF4-7E50-412A-B3F7-C1F5B919F0F5}" type="presOf" srcId="{06644060-280B-491A-ABD1-CCE70371A8B4}" destId="{891B1499-2044-415B-B4D8-C013A78BBC40}" srcOrd="0" destOrd="0" presId="urn:microsoft.com/office/officeart/2008/layout/HorizontalMultiLevelHierarchy"/>
    <dgm:cxn modelId="{D13856F6-B94D-4418-8F12-68C358473B97}" srcId="{241FB70D-6223-462D-9DFE-94193CA95E27}" destId="{C6D6051A-A320-4133-BD20-054B546553A4}" srcOrd="2" destOrd="0" parTransId="{D6DB5479-08A4-4043-BACA-13C6D2036C98}" sibTransId="{264CCFD7-048E-4F58-A2D5-F8457A19D878}"/>
    <dgm:cxn modelId="{9F3959F6-2F8C-44A6-A6AB-79EEE826FCC7}" type="presOf" srcId="{485DCB43-624A-4F91-8CD2-76DF727F8CDB}" destId="{6E3CA55E-7B5C-44B2-A8B4-D58AD892DEB9}" srcOrd="0" destOrd="0" presId="urn:microsoft.com/office/officeart/2008/layout/HorizontalMultiLevelHierarchy"/>
    <dgm:cxn modelId="{4E9589FD-CCB7-4A54-ABE6-03AC9BD21311}" type="presOf" srcId="{DA40CC00-B0E2-461F-8BF0-0B4BBEFA07B7}" destId="{AC36A0FF-0AAF-4174-99D4-BDA43C858420}" srcOrd="0" destOrd="0" presId="urn:microsoft.com/office/officeart/2008/layout/HorizontalMultiLevelHierarchy"/>
    <dgm:cxn modelId="{F7A3FF2B-199F-4AC6-AAA4-B95E90EC7B9B}" type="presParOf" srcId="{92416E5C-4341-427E-BA16-A82D385558E9}" destId="{835451B4-240F-4403-B100-D0396627DA12}" srcOrd="0" destOrd="0" presId="urn:microsoft.com/office/officeart/2008/layout/HorizontalMultiLevelHierarchy"/>
    <dgm:cxn modelId="{9D6695F2-59DA-4403-AFBB-5F39DF9B0ED9}" type="presParOf" srcId="{835451B4-240F-4403-B100-D0396627DA12}" destId="{BCBD6189-F6E8-46B3-9340-FA2309B32A87}" srcOrd="0" destOrd="0" presId="urn:microsoft.com/office/officeart/2008/layout/HorizontalMultiLevelHierarchy"/>
    <dgm:cxn modelId="{870FBFC0-78FF-42C3-A727-CEE2AEF737D3}" type="presParOf" srcId="{835451B4-240F-4403-B100-D0396627DA12}" destId="{861C2F8F-F2F7-4129-878E-EAB5C47B550E}" srcOrd="1" destOrd="0" presId="urn:microsoft.com/office/officeart/2008/layout/HorizontalMultiLevelHierarchy"/>
    <dgm:cxn modelId="{B60FD4BC-18DD-4159-85B9-9F9CB42751AC}" type="presParOf" srcId="{861C2F8F-F2F7-4129-878E-EAB5C47B550E}" destId="{76A2C5E8-D60C-476B-B7EE-62054BE17982}" srcOrd="0" destOrd="0" presId="urn:microsoft.com/office/officeart/2008/layout/HorizontalMultiLevelHierarchy"/>
    <dgm:cxn modelId="{3DB420EA-0D6B-47B8-8CB6-8C844C57DECC}" type="presParOf" srcId="{76A2C5E8-D60C-476B-B7EE-62054BE17982}" destId="{CD0788A4-57CB-4561-A8F3-88C3681133B3}" srcOrd="0" destOrd="0" presId="urn:microsoft.com/office/officeart/2008/layout/HorizontalMultiLevelHierarchy"/>
    <dgm:cxn modelId="{D144F1D5-C612-40B4-B2E9-FD9D110C66D8}" type="presParOf" srcId="{861C2F8F-F2F7-4129-878E-EAB5C47B550E}" destId="{DE111C11-EDA9-4435-B409-8185134C6853}" srcOrd="1" destOrd="0" presId="urn:microsoft.com/office/officeart/2008/layout/HorizontalMultiLevelHierarchy"/>
    <dgm:cxn modelId="{ABB11998-FEA3-4895-8C7C-92B1DFEC0ECC}" type="presParOf" srcId="{DE111C11-EDA9-4435-B409-8185134C6853}" destId="{1A541003-A2AC-4E8B-A314-445D417E2E1F}" srcOrd="0" destOrd="0" presId="urn:microsoft.com/office/officeart/2008/layout/HorizontalMultiLevelHierarchy"/>
    <dgm:cxn modelId="{CD921565-180B-41C4-A53A-85F2DBEC9A13}" type="presParOf" srcId="{DE111C11-EDA9-4435-B409-8185134C6853}" destId="{A013CB21-E900-413B-A265-DB9657FA83B9}" srcOrd="1" destOrd="0" presId="urn:microsoft.com/office/officeart/2008/layout/HorizontalMultiLevelHierarchy"/>
    <dgm:cxn modelId="{39F3C691-416D-45CB-B97B-5B76A5F1FB4E}" type="presParOf" srcId="{A013CB21-E900-413B-A265-DB9657FA83B9}" destId="{C49ABADC-AD1D-472C-82F6-8DD1431E8524}" srcOrd="0" destOrd="0" presId="urn:microsoft.com/office/officeart/2008/layout/HorizontalMultiLevelHierarchy"/>
    <dgm:cxn modelId="{FE14EAF3-540B-4374-A413-E88B0EDBBF34}" type="presParOf" srcId="{C49ABADC-AD1D-472C-82F6-8DD1431E8524}" destId="{8AE5D7DB-CBB7-4208-A4C0-A40F77083BC4}" srcOrd="0" destOrd="0" presId="urn:microsoft.com/office/officeart/2008/layout/HorizontalMultiLevelHierarchy"/>
    <dgm:cxn modelId="{A27B7C69-4886-49F3-8754-848DAA773DAF}" type="presParOf" srcId="{A013CB21-E900-413B-A265-DB9657FA83B9}" destId="{E9E00254-161D-49C5-AD42-013C13C1B6B6}" srcOrd="1" destOrd="0" presId="urn:microsoft.com/office/officeart/2008/layout/HorizontalMultiLevelHierarchy"/>
    <dgm:cxn modelId="{D565CE0F-087E-4519-8735-9CBF6E040EC3}" type="presParOf" srcId="{E9E00254-161D-49C5-AD42-013C13C1B6B6}" destId="{1EE3A092-3AAC-4E69-BEAD-AC840DECAF19}" srcOrd="0" destOrd="0" presId="urn:microsoft.com/office/officeart/2008/layout/HorizontalMultiLevelHierarchy"/>
    <dgm:cxn modelId="{E97EDA5F-D4D8-47E1-AD0F-DB69528A6D0C}" type="presParOf" srcId="{E9E00254-161D-49C5-AD42-013C13C1B6B6}" destId="{3574BD55-993F-4173-B915-DAA29996DD21}" srcOrd="1" destOrd="0" presId="urn:microsoft.com/office/officeart/2008/layout/HorizontalMultiLevelHierarchy"/>
    <dgm:cxn modelId="{DE04BB9F-5352-4E9F-B289-42D805D94979}" type="presParOf" srcId="{A013CB21-E900-413B-A265-DB9657FA83B9}" destId="{14D9BC49-5DBC-4612-9FC3-FD3AC8D821E3}" srcOrd="2" destOrd="0" presId="urn:microsoft.com/office/officeart/2008/layout/HorizontalMultiLevelHierarchy"/>
    <dgm:cxn modelId="{02CA95F7-BDA3-460D-AA21-DC6B70FFBEEA}" type="presParOf" srcId="{14D9BC49-5DBC-4612-9FC3-FD3AC8D821E3}" destId="{33E93B71-9369-4A62-927D-29D0458FE058}" srcOrd="0" destOrd="0" presId="urn:microsoft.com/office/officeart/2008/layout/HorizontalMultiLevelHierarchy"/>
    <dgm:cxn modelId="{EA342817-66F9-4FF1-B1E4-B16FC178BB6B}" type="presParOf" srcId="{A013CB21-E900-413B-A265-DB9657FA83B9}" destId="{902901DA-1E6D-47B4-8353-B37736D018FB}" srcOrd="3" destOrd="0" presId="urn:microsoft.com/office/officeart/2008/layout/HorizontalMultiLevelHierarchy"/>
    <dgm:cxn modelId="{FA1E2D28-DA35-4C54-857A-5ED034776ACE}" type="presParOf" srcId="{902901DA-1E6D-47B4-8353-B37736D018FB}" destId="{6F733735-A44D-4BCB-9B74-9C88D63284BB}" srcOrd="0" destOrd="0" presId="urn:microsoft.com/office/officeart/2008/layout/HorizontalMultiLevelHierarchy"/>
    <dgm:cxn modelId="{234AA9E7-A952-443D-B87F-42EF2D6A58D2}" type="presParOf" srcId="{902901DA-1E6D-47B4-8353-B37736D018FB}" destId="{7113862C-C52A-4E53-863B-800940B5D142}" srcOrd="1" destOrd="0" presId="urn:microsoft.com/office/officeart/2008/layout/HorizontalMultiLevelHierarchy"/>
    <dgm:cxn modelId="{5C6336E8-F1EA-42D9-8F36-43017D0F0D25}" type="presParOf" srcId="{A013CB21-E900-413B-A265-DB9657FA83B9}" destId="{891B1499-2044-415B-B4D8-C013A78BBC40}" srcOrd="4" destOrd="0" presId="urn:microsoft.com/office/officeart/2008/layout/HorizontalMultiLevelHierarchy"/>
    <dgm:cxn modelId="{71835A28-136C-4C22-869F-DE755BCCCAF7}" type="presParOf" srcId="{891B1499-2044-415B-B4D8-C013A78BBC40}" destId="{729DDE22-3EE5-4A5F-A13C-CB4C7DAA835D}" srcOrd="0" destOrd="0" presId="urn:microsoft.com/office/officeart/2008/layout/HorizontalMultiLevelHierarchy"/>
    <dgm:cxn modelId="{6CB49272-83E4-4E55-8944-C43024FA50F6}" type="presParOf" srcId="{A013CB21-E900-413B-A265-DB9657FA83B9}" destId="{7B7E140A-BD32-442E-89FE-F44D2A58302E}" srcOrd="5" destOrd="0" presId="urn:microsoft.com/office/officeart/2008/layout/HorizontalMultiLevelHierarchy"/>
    <dgm:cxn modelId="{4837F2A4-618F-4B8D-9A35-2985D7D1E7DF}" type="presParOf" srcId="{7B7E140A-BD32-442E-89FE-F44D2A58302E}" destId="{90D3E55A-1824-4CB5-82E8-F34CBABB62F9}" srcOrd="0" destOrd="0" presId="urn:microsoft.com/office/officeart/2008/layout/HorizontalMultiLevelHierarchy"/>
    <dgm:cxn modelId="{EF13C634-D927-4C69-B921-E8B0B5628053}" type="presParOf" srcId="{7B7E140A-BD32-442E-89FE-F44D2A58302E}" destId="{C9050899-123E-4E51-A7FC-C363293082EF}" srcOrd="1" destOrd="0" presId="urn:microsoft.com/office/officeart/2008/layout/HorizontalMultiLevelHierarchy"/>
    <dgm:cxn modelId="{68B25288-9FEB-4852-B53D-6829591261F4}" type="presParOf" srcId="{A013CB21-E900-413B-A265-DB9657FA83B9}" destId="{86F973FB-8249-4E72-96ED-676269035425}" srcOrd="6" destOrd="0" presId="urn:microsoft.com/office/officeart/2008/layout/HorizontalMultiLevelHierarchy"/>
    <dgm:cxn modelId="{87F3922C-7E7B-4DD8-ABF1-980054ABBD04}" type="presParOf" srcId="{86F973FB-8249-4E72-96ED-676269035425}" destId="{21D4032E-57CB-4CAF-9B08-465D6FEB7738}" srcOrd="0" destOrd="0" presId="urn:microsoft.com/office/officeart/2008/layout/HorizontalMultiLevelHierarchy"/>
    <dgm:cxn modelId="{CA0EE78E-164D-4E4D-9F87-4DDBBE133B93}" type="presParOf" srcId="{A013CB21-E900-413B-A265-DB9657FA83B9}" destId="{8387FB98-9152-4BB7-8DAB-74A601884B64}" srcOrd="7" destOrd="0" presId="urn:microsoft.com/office/officeart/2008/layout/HorizontalMultiLevelHierarchy"/>
    <dgm:cxn modelId="{67C8BE5D-D65E-4313-BA69-1E4A06EAEA8D}" type="presParOf" srcId="{8387FB98-9152-4BB7-8DAB-74A601884B64}" destId="{0ED0CF2E-8768-4695-BA51-3822FA7D9345}" srcOrd="0" destOrd="0" presId="urn:microsoft.com/office/officeart/2008/layout/HorizontalMultiLevelHierarchy"/>
    <dgm:cxn modelId="{7352BBD2-5659-418E-83F1-AE4C92861D03}" type="presParOf" srcId="{8387FB98-9152-4BB7-8DAB-74A601884B64}" destId="{37AD27B0-B6F5-4720-A798-A4CDE1F17A9E}" srcOrd="1" destOrd="0" presId="urn:microsoft.com/office/officeart/2008/layout/HorizontalMultiLevelHierarchy"/>
    <dgm:cxn modelId="{642905AE-E5B3-48DA-8F26-BA9A199AE810}" type="presParOf" srcId="{861C2F8F-F2F7-4129-878E-EAB5C47B550E}" destId="{13F7DA9F-0CBA-46D3-8FAB-FA3FA8524681}" srcOrd="2" destOrd="0" presId="urn:microsoft.com/office/officeart/2008/layout/HorizontalMultiLevelHierarchy"/>
    <dgm:cxn modelId="{ECF52D5E-959E-4F24-A62F-DF8F7A0588C4}" type="presParOf" srcId="{13F7DA9F-0CBA-46D3-8FAB-FA3FA8524681}" destId="{04B71A2F-F35A-4F1A-86CB-3861BBE53320}" srcOrd="0" destOrd="0" presId="urn:microsoft.com/office/officeart/2008/layout/HorizontalMultiLevelHierarchy"/>
    <dgm:cxn modelId="{5A5EE2CB-4A3B-4E2A-AEA7-F8A552630CB6}" type="presParOf" srcId="{861C2F8F-F2F7-4129-878E-EAB5C47B550E}" destId="{B4E6B5E9-0C47-44D0-876B-EFC2BE9140F7}" srcOrd="3" destOrd="0" presId="urn:microsoft.com/office/officeart/2008/layout/HorizontalMultiLevelHierarchy"/>
    <dgm:cxn modelId="{C93A1F0F-1E02-4CF6-853E-38C32961613B}" type="presParOf" srcId="{B4E6B5E9-0C47-44D0-876B-EFC2BE9140F7}" destId="{773AA3F8-6FC2-49F5-BBDC-75B8806B1C5D}" srcOrd="0" destOrd="0" presId="urn:microsoft.com/office/officeart/2008/layout/HorizontalMultiLevelHierarchy"/>
    <dgm:cxn modelId="{7F986CB1-C0F9-438D-BAEE-A2C72884DFFA}" type="presParOf" srcId="{B4E6B5E9-0C47-44D0-876B-EFC2BE9140F7}" destId="{70FE711D-6C35-4027-9F5F-A2A195AC30AB}" srcOrd="1" destOrd="0" presId="urn:microsoft.com/office/officeart/2008/layout/HorizontalMultiLevelHierarchy"/>
    <dgm:cxn modelId="{F188C5E2-B193-4650-A4CD-15BA34C5DF1A}" type="presParOf" srcId="{70FE711D-6C35-4027-9F5F-A2A195AC30AB}" destId="{3BC14A15-54AD-4E8B-BA27-B06A221B9E5A}" srcOrd="0" destOrd="0" presId="urn:microsoft.com/office/officeart/2008/layout/HorizontalMultiLevelHierarchy"/>
    <dgm:cxn modelId="{9725EB83-529C-4C4F-8DF8-A42BA135F7C3}" type="presParOf" srcId="{3BC14A15-54AD-4E8B-BA27-B06A221B9E5A}" destId="{0125F2D2-3CE2-4B2D-A25C-FD0B4AF3378A}" srcOrd="0" destOrd="0" presId="urn:microsoft.com/office/officeart/2008/layout/HorizontalMultiLevelHierarchy"/>
    <dgm:cxn modelId="{CE2A7AFD-0E91-4D9F-A865-98CF698F6DCE}" type="presParOf" srcId="{70FE711D-6C35-4027-9F5F-A2A195AC30AB}" destId="{2E5F2946-924E-460B-BCBC-ED6B1C9FC084}" srcOrd="1" destOrd="0" presId="urn:microsoft.com/office/officeart/2008/layout/HorizontalMultiLevelHierarchy"/>
    <dgm:cxn modelId="{74FA8D4F-5902-4891-BBC4-888CEE77D40A}" type="presParOf" srcId="{2E5F2946-924E-460B-BCBC-ED6B1C9FC084}" destId="{CB6F8252-624B-4BC7-8742-FA71352F2888}" srcOrd="0" destOrd="0" presId="urn:microsoft.com/office/officeart/2008/layout/HorizontalMultiLevelHierarchy"/>
    <dgm:cxn modelId="{D78F6916-17B5-42FD-A926-A7B36D41A9EC}" type="presParOf" srcId="{2E5F2946-924E-460B-BCBC-ED6B1C9FC084}" destId="{CDD37E4E-B39A-4F95-B954-D22F56A7D5C7}" srcOrd="1" destOrd="0" presId="urn:microsoft.com/office/officeart/2008/layout/HorizontalMultiLevelHierarchy"/>
    <dgm:cxn modelId="{FBDAF386-1766-45A2-AB13-8415723FB15B}" type="presParOf" srcId="{70FE711D-6C35-4027-9F5F-A2A195AC30AB}" destId="{AC36A0FF-0AAF-4174-99D4-BDA43C858420}" srcOrd="2" destOrd="0" presId="urn:microsoft.com/office/officeart/2008/layout/HorizontalMultiLevelHierarchy"/>
    <dgm:cxn modelId="{CB44F5EA-4B46-4213-B137-633A9CB03C88}" type="presParOf" srcId="{AC36A0FF-0AAF-4174-99D4-BDA43C858420}" destId="{46E448E1-A4C2-46FF-BFC9-B973C6D89878}" srcOrd="0" destOrd="0" presId="urn:microsoft.com/office/officeart/2008/layout/HorizontalMultiLevelHierarchy"/>
    <dgm:cxn modelId="{8897EC81-CB5D-4B4E-BE01-0DBD32D26622}" type="presParOf" srcId="{70FE711D-6C35-4027-9F5F-A2A195AC30AB}" destId="{7CBBD6E7-AA10-4A26-AA56-3C972E4BD7C3}" srcOrd="3" destOrd="0" presId="urn:microsoft.com/office/officeart/2008/layout/HorizontalMultiLevelHierarchy"/>
    <dgm:cxn modelId="{383280B5-105D-4B8B-A882-DCA768F9022F}" type="presParOf" srcId="{7CBBD6E7-AA10-4A26-AA56-3C972E4BD7C3}" destId="{6E3CA55E-7B5C-44B2-A8B4-D58AD892DEB9}" srcOrd="0" destOrd="0" presId="urn:microsoft.com/office/officeart/2008/layout/HorizontalMultiLevelHierarchy"/>
    <dgm:cxn modelId="{592EEB0C-A6A9-4FE5-A16F-951606F8C934}" type="presParOf" srcId="{7CBBD6E7-AA10-4A26-AA56-3C972E4BD7C3}" destId="{90CCBC90-1DB2-46A0-9BAC-97D09EC51B29}" srcOrd="1" destOrd="0" presId="urn:microsoft.com/office/officeart/2008/layout/HorizontalMultiLevelHierarchy"/>
    <dgm:cxn modelId="{4EED0108-4871-4233-80EA-426E7168D147}" type="presParOf" srcId="{861C2F8F-F2F7-4129-878E-EAB5C47B550E}" destId="{DC493309-D4C3-4875-A341-8EB31869753D}" srcOrd="4" destOrd="0" presId="urn:microsoft.com/office/officeart/2008/layout/HorizontalMultiLevelHierarchy"/>
    <dgm:cxn modelId="{046C1930-983E-48AC-A905-02F1A0396F0F}" type="presParOf" srcId="{DC493309-D4C3-4875-A341-8EB31869753D}" destId="{325FA6A5-0DEF-440D-BF23-94975044AAAE}" srcOrd="0" destOrd="0" presId="urn:microsoft.com/office/officeart/2008/layout/HorizontalMultiLevelHierarchy"/>
    <dgm:cxn modelId="{FFDD6048-DC9D-4815-BE7E-F6AF82AB0C7D}" type="presParOf" srcId="{861C2F8F-F2F7-4129-878E-EAB5C47B550E}" destId="{0A60EF54-0276-41E5-8BCA-B7B646BB1D37}" srcOrd="5" destOrd="0" presId="urn:microsoft.com/office/officeart/2008/layout/HorizontalMultiLevelHierarchy"/>
    <dgm:cxn modelId="{0042AD32-8844-48BE-B2BE-9053DD81DEFF}" type="presParOf" srcId="{0A60EF54-0276-41E5-8BCA-B7B646BB1D37}" destId="{B63D9750-FF00-4018-8483-8EA6B336DCF3}" srcOrd="0" destOrd="0" presId="urn:microsoft.com/office/officeart/2008/layout/HorizontalMultiLevelHierarchy"/>
    <dgm:cxn modelId="{D68E460E-AA55-4062-A132-FF0EB50490A9}" type="presParOf" srcId="{0A60EF54-0276-41E5-8BCA-B7B646BB1D37}" destId="{D41B4B51-D090-41F7-B3F3-C21DB56CD365}" srcOrd="1" destOrd="0" presId="urn:microsoft.com/office/officeart/2008/layout/HorizontalMultiLevelHierarchy"/>
    <dgm:cxn modelId="{32A9259A-F2F9-45B7-8204-29AE45B92A84}" type="presParOf" srcId="{D41B4B51-D090-41F7-B3F3-C21DB56CD365}" destId="{AF6805F1-5E49-40DC-8D7F-95CE255B2FCB}" srcOrd="0" destOrd="0" presId="urn:microsoft.com/office/officeart/2008/layout/HorizontalMultiLevelHierarchy"/>
    <dgm:cxn modelId="{364964E7-F092-4861-9FFC-A98EF578136C}" type="presParOf" srcId="{AF6805F1-5E49-40DC-8D7F-95CE255B2FCB}" destId="{41865D32-04CA-4968-B002-11D475066AD7}" srcOrd="0" destOrd="0" presId="urn:microsoft.com/office/officeart/2008/layout/HorizontalMultiLevelHierarchy"/>
    <dgm:cxn modelId="{3EB1278F-A569-4FF8-904A-691E70E77D04}" type="presParOf" srcId="{D41B4B51-D090-41F7-B3F3-C21DB56CD365}" destId="{9C3B949C-DBB4-457A-9962-0549FC0CD3AE}" srcOrd="1" destOrd="0" presId="urn:microsoft.com/office/officeart/2008/layout/HorizontalMultiLevelHierarchy"/>
    <dgm:cxn modelId="{D12C9EED-645F-41C4-94D6-725924907F07}" type="presParOf" srcId="{9C3B949C-DBB4-457A-9962-0549FC0CD3AE}" destId="{AFA89E88-BF57-44CE-825C-9B4739B401E4}" srcOrd="0" destOrd="0" presId="urn:microsoft.com/office/officeart/2008/layout/HorizontalMultiLevelHierarchy"/>
    <dgm:cxn modelId="{A88C61D9-3978-4632-87DB-572321F8544E}" type="presParOf" srcId="{9C3B949C-DBB4-457A-9962-0549FC0CD3AE}" destId="{B26AFDE8-F431-4D54-86FA-59BEC905D249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32A0E48-32EE-7047-8CBC-FC2E93EDD788}" type="doc">
      <dgm:prSet loTypeId="urn:microsoft.com/office/officeart/2008/layout/HorizontalMultiLevelHierarchy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0A8A8636-E30A-2941-BB90-6766DA64278D}">
      <dgm:prSet phldrT="[文本]" custT="1"/>
      <dgm:spPr/>
      <dgm:t>
        <a:bodyPr/>
        <a:lstStyle/>
        <a:p>
          <a:pPr>
            <a:spcBef>
              <a:spcPts val="600"/>
            </a:spcBef>
          </a:pPr>
          <a:r>
            <a:rPr lang="zh-CN" altLang="en-US" sz="2000" dirty="0">
              <a:solidFill>
                <a:schemeClr val="tx1"/>
              </a:solidFill>
              <a:latin typeface="微软雅黑"/>
              <a:ea typeface="微软雅黑"/>
              <a:cs typeface="微软雅黑"/>
            </a:rPr>
            <a:t>高考语文作文评分维度</a:t>
          </a:r>
        </a:p>
      </dgm:t>
    </dgm:pt>
    <dgm:pt modelId="{2456283F-9179-EE49-BD32-0690B9530093}" type="parTrans" cxnId="{C67C98FF-040B-6E45-A709-E7077844947B}">
      <dgm:prSet/>
      <dgm:spPr/>
      <dgm:t>
        <a:bodyPr/>
        <a:lstStyle/>
        <a:p>
          <a:pPr>
            <a:spcBef>
              <a:spcPts val="600"/>
            </a:spcBef>
          </a:pPr>
          <a:endParaRPr lang="zh-CN" altLang="en-US" sz="20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F19BBB21-8A13-2240-BE0E-1F801381B86D}" type="sibTrans" cxnId="{C67C98FF-040B-6E45-A709-E7077844947B}">
      <dgm:prSet/>
      <dgm:spPr/>
      <dgm:t>
        <a:bodyPr/>
        <a:lstStyle/>
        <a:p>
          <a:pPr>
            <a:spcBef>
              <a:spcPts val="600"/>
            </a:spcBef>
          </a:pPr>
          <a:endParaRPr lang="zh-CN" altLang="en-US" sz="20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5673FF3C-7DE7-104E-9476-86E546D6EA03}">
      <dgm:prSet phldrT="[文本]" custT="1"/>
      <dgm:spPr/>
      <dgm:t>
        <a:bodyPr/>
        <a:lstStyle/>
        <a:p>
          <a:pPr>
            <a:spcBef>
              <a:spcPts val="600"/>
            </a:spcBef>
          </a:pPr>
          <a:r>
            <a:rPr lang="zh-CN" altLang="en-US" sz="2000" dirty="0">
              <a:solidFill>
                <a:schemeClr val="tx1"/>
              </a:solidFill>
              <a:latin typeface="微软雅黑"/>
              <a:ea typeface="微软雅黑"/>
              <a:cs typeface="微软雅黑"/>
            </a:rPr>
            <a:t>内容</a:t>
          </a:r>
        </a:p>
      </dgm:t>
    </dgm:pt>
    <dgm:pt modelId="{5BDF7D28-1CDC-094F-8C51-8D1DB9F57D21}" type="parTrans" cxnId="{B2D9AB06-B00C-BD49-A18D-35AA98BD1977}">
      <dgm:prSet custT="1"/>
      <dgm:spPr/>
      <dgm:t>
        <a:bodyPr/>
        <a:lstStyle/>
        <a:p>
          <a:pPr>
            <a:spcBef>
              <a:spcPts val="600"/>
            </a:spcBef>
          </a:pPr>
          <a:endParaRPr lang="zh-CN" altLang="en-US" sz="20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22EF1CB4-9932-BD44-9123-E3AE117F1EE5}" type="sibTrans" cxnId="{B2D9AB06-B00C-BD49-A18D-35AA98BD1977}">
      <dgm:prSet/>
      <dgm:spPr/>
      <dgm:t>
        <a:bodyPr/>
        <a:lstStyle/>
        <a:p>
          <a:pPr>
            <a:spcBef>
              <a:spcPts val="600"/>
            </a:spcBef>
          </a:pPr>
          <a:endParaRPr lang="zh-CN" altLang="en-US" sz="20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634D3A75-68EB-4248-8F8C-F05111004332}">
      <dgm:prSet phldrT="[文本]" custT="1"/>
      <dgm:spPr/>
      <dgm:t>
        <a:bodyPr/>
        <a:lstStyle/>
        <a:p>
          <a:pPr>
            <a:spcBef>
              <a:spcPts val="600"/>
            </a:spcBef>
          </a:pPr>
          <a:r>
            <a:rPr lang="zh-CN" altLang="en-US" sz="2000">
              <a:solidFill>
                <a:schemeClr val="tx1"/>
              </a:solidFill>
              <a:latin typeface="微软雅黑"/>
              <a:ea typeface="微软雅黑"/>
              <a:cs typeface="微软雅黑"/>
            </a:rPr>
            <a:t>表达</a:t>
          </a:r>
          <a:endParaRPr lang="zh-CN" altLang="en-US" sz="2000" dirty="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EA7ABD4D-6995-994C-9795-B49F04FAFB1B}" type="parTrans" cxnId="{7D22DDFE-324A-534F-A9F0-28DCDD80A934}">
      <dgm:prSet custT="1"/>
      <dgm:spPr/>
      <dgm:t>
        <a:bodyPr/>
        <a:lstStyle/>
        <a:p>
          <a:pPr>
            <a:spcBef>
              <a:spcPts val="600"/>
            </a:spcBef>
          </a:pPr>
          <a:endParaRPr lang="zh-CN" altLang="en-US" sz="20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EAD5CBD6-692E-4C46-9BAC-6630196FF52D}" type="sibTrans" cxnId="{7D22DDFE-324A-534F-A9F0-28DCDD80A934}">
      <dgm:prSet/>
      <dgm:spPr/>
      <dgm:t>
        <a:bodyPr/>
        <a:lstStyle/>
        <a:p>
          <a:pPr>
            <a:spcBef>
              <a:spcPts val="600"/>
            </a:spcBef>
          </a:pPr>
          <a:endParaRPr lang="zh-CN" altLang="en-US" sz="20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E2BA41BB-06BE-1449-B0D7-ED69C53209D8}">
      <dgm:prSet phldrT="[文本]" custT="1"/>
      <dgm:spPr/>
      <dgm:t>
        <a:bodyPr/>
        <a:lstStyle/>
        <a:p>
          <a:pPr>
            <a:spcBef>
              <a:spcPts val="600"/>
            </a:spcBef>
          </a:pPr>
          <a:r>
            <a:rPr lang="zh-CN" altLang="en-US" sz="2000">
              <a:solidFill>
                <a:schemeClr val="tx1"/>
              </a:solidFill>
              <a:latin typeface="微软雅黑"/>
              <a:ea typeface="微软雅黑"/>
              <a:cs typeface="微软雅黑"/>
            </a:rPr>
            <a:t>发展等级</a:t>
          </a:r>
          <a:endParaRPr lang="zh-CN" altLang="en-US" sz="2000" dirty="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4F423DB0-C4FA-3441-B12E-64E1B5125627}" type="parTrans" cxnId="{AD444CCD-87FE-9341-A98F-02A2498BB08F}">
      <dgm:prSet custT="1"/>
      <dgm:spPr/>
      <dgm:t>
        <a:bodyPr/>
        <a:lstStyle/>
        <a:p>
          <a:pPr>
            <a:spcBef>
              <a:spcPts val="600"/>
            </a:spcBef>
          </a:pPr>
          <a:endParaRPr lang="zh-CN" altLang="en-US" sz="20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9071DA50-5317-7244-85BC-8920E0F3945E}" type="sibTrans" cxnId="{AD444CCD-87FE-9341-A98F-02A2498BB08F}">
      <dgm:prSet/>
      <dgm:spPr/>
      <dgm:t>
        <a:bodyPr/>
        <a:lstStyle/>
        <a:p>
          <a:pPr>
            <a:spcBef>
              <a:spcPts val="600"/>
            </a:spcBef>
          </a:pPr>
          <a:endParaRPr lang="zh-CN" altLang="en-US" sz="20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465F242B-3083-4B41-902A-A07E9F9263FF}">
      <dgm:prSet phldrT="[文本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>
            <a:spcBef>
              <a:spcPts val="600"/>
            </a:spcBef>
          </a:pPr>
          <a:r>
            <a:rPr lang="zh-CN" altLang="en-US" sz="2000" dirty="0">
              <a:solidFill>
                <a:schemeClr val="tx1"/>
              </a:solidFill>
              <a:latin typeface="微软雅黑"/>
              <a:ea typeface="微软雅黑"/>
              <a:cs typeface="微软雅黑"/>
            </a:rPr>
            <a:t>审题立意</a:t>
          </a:r>
        </a:p>
      </dgm:t>
    </dgm:pt>
    <dgm:pt modelId="{5B48ABD0-457C-5E46-9421-E9DDBAC6AB62}" type="parTrans" cxnId="{27480635-59D0-2D4E-AC3F-9B0050341DFB}">
      <dgm:prSet custT="1"/>
      <dgm:spPr/>
      <dgm:t>
        <a:bodyPr/>
        <a:lstStyle/>
        <a:p>
          <a:pPr>
            <a:spcBef>
              <a:spcPts val="600"/>
            </a:spcBef>
          </a:pPr>
          <a:endParaRPr lang="zh-CN" altLang="en-US" sz="20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0A5C7253-A3C8-B04C-9E3B-AADBA197ABA3}" type="sibTrans" cxnId="{27480635-59D0-2D4E-AC3F-9B0050341DFB}">
      <dgm:prSet/>
      <dgm:spPr/>
      <dgm:t>
        <a:bodyPr/>
        <a:lstStyle/>
        <a:p>
          <a:pPr>
            <a:spcBef>
              <a:spcPts val="600"/>
            </a:spcBef>
          </a:pPr>
          <a:endParaRPr lang="zh-CN" altLang="en-US" sz="20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84ECE8D5-035D-6840-809C-83A360D1EF37}">
      <dgm:prSet phldrT="[文本]" custT="1"/>
      <dgm:spPr/>
      <dgm:t>
        <a:bodyPr/>
        <a:lstStyle/>
        <a:p>
          <a:pPr>
            <a:spcBef>
              <a:spcPts val="600"/>
            </a:spcBef>
          </a:pPr>
          <a:r>
            <a:rPr lang="zh-CN" altLang="en-US" sz="2000">
              <a:solidFill>
                <a:schemeClr val="tx1"/>
              </a:solidFill>
              <a:latin typeface="微软雅黑"/>
              <a:ea typeface="微软雅黑"/>
              <a:cs typeface="微软雅黑"/>
            </a:rPr>
            <a:t>内容材料</a:t>
          </a:r>
          <a:endParaRPr lang="zh-CN" altLang="en-US" sz="2000" dirty="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1F47E494-8F92-494A-BDEC-7DA05E844507}" type="parTrans" cxnId="{4866652B-A1DD-5048-AF4A-415DDA904871}">
      <dgm:prSet custT="1"/>
      <dgm:spPr/>
      <dgm:t>
        <a:bodyPr/>
        <a:lstStyle/>
        <a:p>
          <a:pPr>
            <a:spcBef>
              <a:spcPts val="600"/>
            </a:spcBef>
          </a:pPr>
          <a:endParaRPr lang="zh-CN" altLang="en-US" sz="20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98E4DDCC-2AF5-B34B-90FA-510FAF66951E}" type="sibTrans" cxnId="{4866652B-A1DD-5048-AF4A-415DDA904871}">
      <dgm:prSet/>
      <dgm:spPr/>
      <dgm:t>
        <a:bodyPr/>
        <a:lstStyle/>
        <a:p>
          <a:pPr>
            <a:spcBef>
              <a:spcPts val="600"/>
            </a:spcBef>
          </a:pPr>
          <a:endParaRPr lang="zh-CN" altLang="en-US" sz="20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58B4E176-8802-D04A-B44D-CCD0DCC0FB54}">
      <dgm:prSet phldrT="[文本]" custT="1"/>
      <dgm:spPr/>
      <dgm:t>
        <a:bodyPr/>
        <a:lstStyle/>
        <a:p>
          <a:pPr>
            <a:spcBef>
              <a:spcPts val="600"/>
            </a:spcBef>
          </a:pPr>
          <a:r>
            <a:rPr lang="zh-CN" altLang="en-US" sz="2000">
              <a:solidFill>
                <a:schemeClr val="tx1"/>
              </a:solidFill>
              <a:latin typeface="微软雅黑"/>
              <a:ea typeface="微软雅黑"/>
              <a:cs typeface="微软雅黑"/>
            </a:rPr>
            <a:t>篇章结构</a:t>
          </a:r>
          <a:endParaRPr lang="zh-CN" altLang="en-US" sz="2000" dirty="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E0ABEFCD-19F2-DC45-A78B-99AAD990917A}" type="parTrans" cxnId="{914BA3E3-F2C7-6F4C-B15B-797C04C08CC6}">
      <dgm:prSet custT="1"/>
      <dgm:spPr/>
      <dgm:t>
        <a:bodyPr/>
        <a:lstStyle/>
        <a:p>
          <a:pPr>
            <a:spcBef>
              <a:spcPts val="600"/>
            </a:spcBef>
          </a:pPr>
          <a:endParaRPr lang="zh-CN" altLang="en-US" sz="20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649F34F1-5EB8-4343-A53C-183D14B514D9}" type="sibTrans" cxnId="{914BA3E3-F2C7-6F4C-B15B-797C04C08CC6}">
      <dgm:prSet/>
      <dgm:spPr/>
      <dgm:t>
        <a:bodyPr/>
        <a:lstStyle/>
        <a:p>
          <a:pPr>
            <a:spcBef>
              <a:spcPts val="600"/>
            </a:spcBef>
          </a:pPr>
          <a:endParaRPr lang="zh-CN" altLang="en-US" sz="20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C68EB105-1459-124A-818D-3558B99D8037}">
      <dgm:prSet phldrT="[文本]" custT="1"/>
      <dgm:spPr/>
      <dgm:t>
        <a:bodyPr/>
        <a:lstStyle/>
        <a:p>
          <a:pPr>
            <a:spcBef>
              <a:spcPts val="600"/>
            </a:spcBef>
          </a:pPr>
          <a:r>
            <a:rPr lang="zh-CN" altLang="en-US" sz="2000" dirty="0">
              <a:solidFill>
                <a:schemeClr val="tx1"/>
              </a:solidFill>
              <a:latin typeface="微软雅黑"/>
              <a:ea typeface="微软雅黑"/>
              <a:cs typeface="微软雅黑"/>
            </a:rPr>
            <a:t>语言运用</a:t>
          </a:r>
        </a:p>
      </dgm:t>
    </dgm:pt>
    <dgm:pt modelId="{4217116A-08C3-514D-8314-5FEB1CD87D3B}" type="parTrans" cxnId="{24DA0FF6-804F-674A-A559-945C865C46DC}">
      <dgm:prSet custT="1"/>
      <dgm:spPr/>
      <dgm:t>
        <a:bodyPr/>
        <a:lstStyle/>
        <a:p>
          <a:pPr>
            <a:spcBef>
              <a:spcPts val="600"/>
            </a:spcBef>
          </a:pPr>
          <a:endParaRPr lang="zh-CN" altLang="en-US" sz="20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975B04A5-AE2B-3640-8ED6-CCA37276E3E6}" type="sibTrans" cxnId="{24DA0FF6-804F-674A-A559-945C865C46DC}">
      <dgm:prSet/>
      <dgm:spPr/>
      <dgm:t>
        <a:bodyPr/>
        <a:lstStyle/>
        <a:p>
          <a:pPr>
            <a:spcBef>
              <a:spcPts val="600"/>
            </a:spcBef>
          </a:pPr>
          <a:endParaRPr lang="zh-CN" altLang="en-US" sz="20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DFCAE722-3DF0-5943-A3EA-BE00F5187ED8}">
      <dgm:prSet phldrT="[文本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>
            <a:spcBef>
              <a:spcPts val="600"/>
            </a:spcBef>
          </a:pPr>
          <a:r>
            <a:rPr lang="zh-CN" altLang="en-US" sz="2000">
              <a:solidFill>
                <a:schemeClr val="tx1"/>
              </a:solidFill>
              <a:latin typeface="微软雅黑"/>
              <a:ea typeface="微软雅黑"/>
              <a:cs typeface="微软雅黑"/>
            </a:rPr>
            <a:t>卷面字体</a:t>
          </a:r>
          <a:endParaRPr lang="zh-CN" altLang="en-US" sz="2000" dirty="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0F7229B0-DBFF-8444-A611-36426D44B480}" type="parTrans" cxnId="{3921B08A-D039-264C-A524-574CA9970FA3}">
      <dgm:prSet custT="1"/>
      <dgm:spPr/>
      <dgm:t>
        <a:bodyPr/>
        <a:lstStyle/>
        <a:p>
          <a:pPr>
            <a:spcBef>
              <a:spcPts val="600"/>
            </a:spcBef>
          </a:pPr>
          <a:endParaRPr lang="zh-CN" altLang="en-US" sz="20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2CE2FEE8-0993-8447-9E24-ADD955CDB205}" type="sibTrans" cxnId="{3921B08A-D039-264C-A524-574CA9970FA3}">
      <dgm:prSet/>
      <dgm:spPr/>
      <dgm:t>
        <a:bodyPr/>
        <a:lstStyle/>
        <a:p>
          <a:pPr>
            <a:spcBef>
              <a:spcPts val="600"/>
            </a:spcBef>
          </a:pPr>
          <a:endParaRPr lang="zh-CN" altLang="en-US" sz="20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67ECC3AF-FD2A-0C40-9B98-BDFBB9E4BACD}">
      <dgm:prSet phldrT="[文本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>
            <a:spcBef>
              <a:spcPts val="600"/>
            </a:spcBef>
          </a:pPr>
          <a:r>
            <a:rPr lang="zh-CN" altLang="en-US" sz="2000">
              <a:solidFill>
                <a:schemeClr val="tx1"/>
              </a:solidFill>
              <a:latin typeface="微软雅黑"/>
              <a:ea typeface="微软雅黑"/>
              <a:cs typeface="微软雅黑"/>
            </a:rPr>
            <a:t>深刻性</a:t>
          </a:r>
          <a:endParaRPr lang="zh-CN" altLang="en-US" sz="2000" dirty="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FC2FDE26-F8D2-3144-A396-A225D3320002}" type="parTrans" cxnId="{668289CF-3068-CB41-8279-DEC8EBD73D62}">
      <dgm:prSet custT="1"/>
      <dgm:spPr/>
      <dgm:t>
        <a:bodyPr/>
        <a:lstStyle/>
        <a:p>
          <a:pPr>
            <a:spcBef>
              <a:spcPts val="600"/>
            </a:spcBef>
          </a:pPr>
          <a:endParaRPr lang="zh-CN" altLang="en-US" sz="20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5820542C-1714-074C-8BA3-3B228B2200EF}" type="sibTrans" cxnId="{668289CF-3068-CB41-8279-DEC8EBD73D62}">
      <dgm:prSet/>
      <dgm:spPr/>
      <dgm:t>
        <a:bodyPr/>
        <a:lstStyle/>
        <a:p>
          <a:pPr>
            <a:spcBef>
              <a:spcPts val="600"/>
            </a:spcBef>
          </a:pPr>
          <a:endParaRPr lang="zh-CN" altLang="en-US" sz="20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5E9D8A27-816D-304C-8DCA-35C95A331358}">
      <dgm:prSet phldrT="[文本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>
            <a:spcBef>
              <a:spcPts val="600"/>
            </a:spcBef>
          </a:pPr>
          <a:r>
            <a:rPr lang="zh-CN" altLang="en-US" sz="2000">
              <a:solidFill>
                <a:schemeClr val="tx1"/>
              </a:solidFill>
              <a:latin typeface="微软雅黑"/>
              <a:ea typeface="微软雅黑"/>
              <a:cs typeface="微软雅黑"/>
            </a:rPr>
            <a:t>丰富性</a:t>
          </a:r>
          <a:endParaRPr lang="zh-CN" altLang="en-US" sz="2000" dirty="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8DF439AB-8E5B-354F-9FC0-BB92617F3287}" type="parTrans" cxnId="{5F6E826D-7126-5F4A-B122-290B56C2DDEC}">
      <dgm:prSet custT="1"/>
      <dgm:spPr/>
      <dgm:t>
        <a:bodyPr/>
        <a:lstStyle/>
        <a:p>
          <a:pPr>
            <a:spcBef>
              <a:spcPts val="600"/>
            </a:spcBef>
          </a:pPr>
          <a:endParaRPr lang="zh-CN" altLang="en-US" sz="20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24FFA8C8-C088-3F4C-89A6-799335A07BA6}" type="sibTrans" cxnId="{5F6E826D-7126-5F4A-B122-290B56C2DDEC}">
      <dgm:prSet/>
      <dgm:spPr/>
      <dgm:t>
        <a:bodyPr/>
        <a:lstStyle/>
        <a:p>
          <a:pPr>
            <a:spcBef>
              <a:spcPts val="600"/>
            </a:spcBef>
          </a:pPr>
          <a:endParaRPr lang="zh-CN" altLang="en-US" sz="20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A19573B5-6FAA-3141-9F3B-CF876B5A1B50}">
      <dgm:prSet phldrT="[文本]" custT="1"/>
      <dgm:spPr/>
      <dgm:t>
        <a:bodyPr/>
        <a:lstStyle/>
        <a:p>
          <a:pPr>
            <a:spcBef>
              <a:spcPts val="600"/>
            </a:spcBef>
          </a:pPr>
          <a:r>
            <a:rPr lang="zh-CN" altLang="en-US" sz="2000">
              <a:solidFill>
                <a:schemeClr val="tx1"/>
              </a:solidFill>
              <a:latin typeface="微软雅黑"/>
              <a:ea typeface="微软雅黑"/>
              <a:cs typeface="微软雅黑"/>
            </a:rPr>
            <a:t>文采</a:t>
          </a:r>
          <a:endParaRPr lang="zh-CN" altLang="en-US" sz="2000" dirty="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479C6A79-17A7-D74A-BF63-3DA9F48EF8C9}" type="parTrans" cxnId="{41112C1D-1644-DB4F-ADBC-2E783F0D7A33}">
      <dgm:prSet custT="1"/>
      <dgm:spPr/>
      <dgm:t>
        <a:bodyPr/>
        <a:lstStyle/>
        <a:p>
          <a:pPr>
            <a:spcBef>
              <a:spcPts val="600"/>
            </a:spcBef>
          </a:pPr>
          <a:endParaRPr lang="zh-CN" altLang="en-US" sz="20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E4752230-046D-5049-A7CE-2507E97E6340}" type="sibTrans" cxnId="{41112C1D-1644-DB4F-ADBC-2E783F0D7A33}">
      <dgm:prSet/>
      <dgm:spPr/>
      <dgm:t>
        <a:bodyPr/>
        <a:lstStyle/>
        <a:p>
          <a:pPr>
            <a:spcBef>
              <a:spcPts val="600"/>
            </a:spcBef>
          </a:pPr>
          <a:endParaRPr lang="zh-CN" altLang="en-US" sz="20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D8D7E610-A111-9941-A974-62BA35BE515D}">
      <dgm:prSet phldrT="[文本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>
            <a:spcBef>
              <a:spcPts val="600"/>
            </a:spcBef>
          </a:pPr>
          <a:r>
            <a:rPr lang="zh-CN" altLang="en-US" sz="2000">
              <a:solidFill>
                <a:schemeClr val="tx1"/>
              </a:solidFill>
              <a:latin typeface="微软雅黑"/>
              <a:ea typeface="微软雅黑"/>
              <a:cs typeface="微软雅黑"/>
            </a:rPr>
            <a:t>新颖性</a:t>
          </a:r>
          <a:endParaRPr lang="zh-CN" altLang="en-US" sz="2000" dirty="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C74ADA9B-C32D-9948-BB0B-D1EB9B9DAA70}" type="parTrans" cxnId="{EC90CB7A-88D5-BD46-AFFA-08A65794BF1F}">
      <dgm:prSet custT="1"/>
      <dgm:spPr/>
      <dgm:t>
        <a:bodyPr/>
        <a:lstStyle/>
        <a:p>
          <a:pPr>
            <a:spcBef>
              <a:spcPts val="600"/>
            </a:spcBef>
          </a:pPr>
          <a:endParaRPr lang="zh-CN" altLang="en-US" sz="20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7F3B7BE1-B49E-4C46-B733-510DE82C0538}" type="sibTrans" cxnId="{EC90CB7A-88D5-BD46-AFFA-08A65794BF1F}">
      <dgm:prSet/>
      <dgm:spPr/>
      <dgm:t>
        <a:bodyPr/>
        <a:lstStyle/>
        <a:p>
          <a:pPr>
            <a:spcBef>
              <a:spcPts val="600"/>
            </a:spcBef>
          </a:pPr>
          <a:endParaRPr lang="zh-CN" altLang="en-US" sz="20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gm:t>
    </dgm:pt>
    <dgm:pt modelId="{17E4BE3A-9BFE-1D4E-92D6-0EF730ADBB72}" type="pres">
      <dgm:prSet presAssocID="{432A0E48-32EE-7047-8CBC-FC2E93EDD788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BB61E286-B5AD-4A46-9B9A-64EA844C046C}" type="pres">
      <dgm:prSet presAssocID="{0A8A8636-E30A-2941-BB90-6766DA64278D}" presName="root1" presStyleCnt="0"/>
      <dgm:spPr/>
    </dgm:pt>
    <dgm:pt modelId="{BAE7FF1C-B455-AB4D-86A3-29791D08997E}" type="pres">
      <dgm:prSet presAssocID="{0A8A8636-E30A-2941-BB90-6766DA64278D}" presName="LevelOneTextNode" presStyleLbl="node0" presStyleIdx="0" presStyleCnt="1" custScaleY="138567">
        <dgm:presLayoutVars>
          <dgm:chPref val="3"/>
        </dgm:presLayoutVars>
      </dgm:prSet>
      <dgm:spPr/>
    </dgm:pt>
    <dgm:pt modelId="{F4CD11CB-35F1-2A4B-82C1-3619BAACDE62}" type="pres">
      <dgm:prSet presAssocID="{0A8A8636-E30A-2941-BB90-6766DA64278D}" presName="level2hierChild" presStyleCnt="0"/>
      <dgm:spPr/>
    </dgm:pt>
    <dgm:pt modelId="{1DC9E38F-D43C-B149-8E1D-EF044E357696}" type="pres">
      <dgm:prSet presAssocID="{5BDF7D28-1CDC-094F-8C51-8D1DB9F57D21}" presName="conn2-1" presStyleLbl="parChTrans1D2" presStyleIdx="0" presStyleCnt="3"/>
      <dgm:spPr/>
    </dgm:pt>
    <dgm:pt modelId="{76675BAC-1A0C-4D42-8FE7-540EC0B0E2E6}" type="pres">
      <dgm:prSet presAssocID="{5BDF7D28-1CDC-094F-8C51-8D1DB9F57D21}" presName="connTx" presStyleLbl="parChTrans1D2" presStyleIdx="0" presStyleCnt="3"/>
      <dgm:spPr/>
    </dgm:pt>
    <dgm:pt modelId="{AF5E6BBE-97A4-4347-8A91-53729B108890}" type="pres">
      <dgm:prSet presAssocID="{5673FF3C-7DE7-104E-9476-86E546D6EA03}" presName="root2" presStyleCnt="0"/>
      <dgm:spPr/>
    </dgm:pt>
    <dgm:pt modelId="{7B640EEB-0EC1-324B-A449-590CF4C2D820}" type="pres">
      <dgm:prSet presAssocID="{5673FF3C-7DE7-104E-9476-86E546D6EA03}" presName="LevelTwoTextNode" presStyleLbl="node2" presStyleIdx="0" presStyleCnt="3">
        <dgm:presLayoutVars>
          <dgm:chPref val="3"/>
        </dgm:presLayoutVars>
      </dgm:prSet>
      <dgm:spPr/>
    </dgm:pt>
    <dgm:pt modelId="{78A5A382-B60A-2442-9457-933DD85C624B}" type="pres">
      <dgm:prSet presAssocID="{5673FF3C-7DE7-104E-9476-86E546D6EA03}" presName="level3hierChild" presStyleCnt="0"/>
      <dgm:spPr/>
    </dgm:pt>
    <dgm:pt modelId="{59B47E88-492F-8B4C-917B-34FFA061F90F}" type="pres">
      <dgm:prSet presAssocID="{5B48ABD0-457C-5E46-9421-E9DDBAC6AB62}" presName="conn2-1" presStyleLbl="parChTrans1D3" presStyleIdx="0" presStyleCnt="9"/>
      <dgm:spPr/>
    </dgm:pt>
    <dgm:pt modelId="{F9F9DE4C-74A4-9342-A8BC-61CE14844A16}" type="pres">
      <dgm:prSet presAssocID="{5B48ABD0-457C-5E46-9421-E9DDBAC6AB62}" presName="connTx" presStyleLbl="parChTrans1D3" presStyleIdx="0" presStyleCnt="9"/>
      <dgm:spPr/>
    </dgm:pt>
    <dgm:pt modelId="{7A19C5C5-8888-774B-8C38-BEFE6EA79FCC}" type="pres">
      <dgm:prSet presAssocID="{465F242B-3083-4B41-902A-A07E9F9263FF}" presName="root2" presStyleCnt="0"/>
      <dgm:spPr/>
    </dgm:pt>
    <dgm:pt modelId="{EB4E495E-173A-104B-AF24-FF7CF1250B5A}" type="pres">
      <dgm:prSet presAssocID="{465F242B-3083-4B41-902A-A07E9F9263FF}" presName="LevelTwoTextNode" presStyleLbl="node3" presStyleIdx="0" presStyleCnt="9">
        <dgm:presLayoutVars>
          <dgm:chPref val="3"/>
        </dgm:presLayoutVars>
      </dgm:prSet>
      <dgm:spPr/>
    </dgm:pt>
    <dgm:pt modelId="{4EAF4545-CB6D-4E46-8B04-9569E8CE3D98}" type="pres">
      <dgm:prSet presAssocID="{465F242B-3083-4B41-902A-A07E9F9263FF}" presName="level3hierChild" presStyleCnt="0"/>
      <dgm:spPr/>
    </dgm:pt>
    <dgm:pt modelId="{4B571336-3B07-024D-87BD-A5DD5C363B63}" type="pres">
      <dgm:prSet presAssocID="{1F47E494-8F92-494A-BDEC-7DA05E844507}" presName="conn2-1" presStyleLbl="parChTrans1D3" presStyleIdx="1" presStyleCnt="9"/>
      <dgm:spPr/>
    </dgm:pt>
    <dgm:pt modelId="{64D89805-0CCF-ED49-857A-353687A1D6F5}" type="pres">
      <dgm:prSet presAssocID="{1F47E494-8F92-494A-BDEC-7DA05E844507}" presName="connTx" presStyleLbl="parChTrans1D3" presStyleIdx="1" presStyleCnt="9"/>
      <dgm:spPr/>
    </dgm:pt>
    <dgm:pt modelId="{594BD5A8-8E6C-BC43-A58A-B1DC63B8E980}" type="pres">
      <dgm:prSet presAssocID="{84ECE8D5-035D-6840-809C-83A360D1EF37}" presName="root2" presStyleCnt="0"/>
      <dgm:spPr/>
    </dgm:pt>
    <dgm:pt modelId="{6D3CB050-A697-F543-BF63-C3139BD7F2DB}" type="pres">
      <dgm:prSet presAssocID="{84ECE8D5-035D-6840-809C-83A360D1EF37}" presName="LevelTwoTextNode" presStyleLbl="node3" presStyleIdx="1" presStyleCnt="9">
        <dgm:presLayoutVars>
          <dgm:chPref val="3"/>
        </dgm:presLayoutVars>
      </dgm:prSet>
      <dgm:spPr/>
    </dgm:pt>
    <dgm:pt modelId="{36BFB4C6-BE4C-2B4F-97C6-0C87395DA536}" type="pres">
      <dgm:prSet presAssocID="{84ECE8D5-035D-6840-809C-83A360D1EF37}" presName="level3hierChild" presStyleCnt="0"/>
      <dgm:spPr/>
    </dgm:pt>
    <dgm:pt modelId="{9B2E6A47-EF08-B64A-B686-C27FA18E9FF3}" type="pres">
      <dgm:prSet presAssocID="{EA7ABD4D-6995-994C-9795-B49F04FAFB1B}" presName="conn2-1" presStyleLbl="parChTrans1D2" presStyleIdx="1" presStyleCnt="3"/>
      <dgm:spPr/>
    </dgm:pt>
    <dgm:pt modelId="{14A9AF06-1EAB-BD4E-ADB1-313C551A6832}" type="pres">
      <dgm:prSet presAssocID="{EA7ABD4D-6995-994C-9795-B49F04FAFB1B}" presName="connTx" presStyleLbl="parChTrans1D2" presStyleIdx="1" presStyleCnt="3"/>
      <dgm:spPr/>
    </dgm:pt>
    <dgm:pt modelId="{11F318A1-B1FA-9D4F-80BA-67A42F9E8645}" type="pres">
      <dgm:prSet presAssocID="{634D3A75-68EB-4248-8F8C-F05111004332}" presName="root2" presStyleCnt="0"/>
      <dgm:spPr/>
    </dgm:pt>
    <dgm:pt modelId="{A3F084FB-FE0E-5244-88C4-201A845453C1}" type="pres">
      <dgm:prSet presAssocID="{634D3A75-68EB-4248-8F8C-F05111004332}" presName="LevelTwoTextNode" presStyleLbl="node2" presStyleIdx="1" presStyleCnt="3">
        <dgm:presLayoutVars>
          <dgm:chPref val="3"/>
        </dgm:presLayoutVars>
      </dgm:prSet>
      <dgm:spPr/>
    </dgm:pt>
    <dgm:pt modelId="{86834062-A3E9-B547-852C-C6B86692AD6D}" type="pres">
      <dgm:prSet presAssocID="{634D3A75-68EB-4248-8F8C-F05111004332}" presName="level3hierChild" presStyleCnt="0"/>
      <dgm:spPr/>
    </dgm:pt>
    <dgm:pt modelId="{84F9F7E0-D713-1940-B870-09CCAEE8D424}" type="pres">
      <dgm:prSet presAssocID="{E0ABEFCD-19F2-DC45-A78B-99AAD990917A}" presName="conn2-1" presStyleLbl="parChTrans1D3" presStyleIdx="2" presStyleCnt="9"/>
      <dgm:spPr/>
    </dgm:pt>
    <dgm:pt modelId="{8099D4B1-140B-614F-8AA3-2F9AAE3071DD}" type="pres">
      <dgm:prSet presAssocID="{E0ABEFCD-19F2-DC45-A78B-99AAD990917A}" presName="connTx" presStyleLbl="parChTrans1D3" presStyleIdx="2" presStyleCnt="9"/>
      <dgm:spPr/>
    </dgm:pt>
    <dgm:pt modelId="{507B38AB-BCCB-874C-83BC-EBDE8E5FC2EF}" type="pres">
      <dgm:prSet presAssocID="{58B4E176-8802-D04A-B44D-CCD0DCC0FB54}" presName="root2" presStyleCnt="0"/>
      <dgm:spPr/>
    </dgm:pt>
    <dgm:pt modelId="{F17E36EB-C72A-1E4D-A15B-EE0CCD0CBCB4}" type="pres">
      <dgm:prSet presAssocID="{58B4E176-8802-D04A-B44D-CCD0DCC0FB54}" presName="LevelTwoTextNode" presStyleLbl="node3" presStyleIdx="2" presStyleCnt="9">
        <dgm:presLayoutVars>
          <dgm:chPref val="3"/>
        </dgm:presLayoutVars>
      </dgm:prSet>
      <dgm:spPr/>
    </dgm:pt>
    <dgm:pt modelId="{B95A74B7-6B21-1540-AC19-D65E82F3B365}" type="pres">
      <dgm:prSet presAssocID="{58B4E176-8802-D04A-B44D-CCD0DCC0FB54}" presName="level3hierChild" presStyleCnt="0"/>
      <dgm:spPr/>
    </dgm:pt>
    <dgm:pt modelId="{4F6090A2-0F0C-0A46-A925-EE01CACC212B}" type="pres">
      <dgm:prSet presAssocID="{4217116A-08C3-514D-8314-5FEB1CD87D3B}" presName="conn2-1" presStyleLbl="parChTrans1D3" presStyleIdx="3" presStyleCnt="9"/>
      <dgm:spPr/>
    </dgm:pt>
    <dgm:pt modelId="{D6E36C0B-FC1C-7D4C-8380-1F4EF6423353}" type="pres">
      <dgm:prSet presAssocID="{4217116A-08C3-514D-8314-5FEB1CD87D3B}" presName="connTx" presStyleLbl="parChTrans1D3" presStyleIdx="3" presStyleCnt="9"/>
      <dgm:spPr/>
    </dgm:pt>
    <dgm:pt modelId="{638ECB3C-130D-CA44-9434-DC92FF91EBCB}" type="pres">
      <dgm:prSet presAssocID="{C68EB105-1459-124A-818D-3558B99D8037}" presName="root2" presStyleCnt="0"/>
      <dgm:spPr/>
    </dgm:pt>
    <dgm:pt modelId="{D53F586A-D561-C44E-A59F-B991A442165B}" type="pres">
      <dgm:prSet presAssocID="{C68EB105-1459-124A-818D-3558B99D8037}" presName="LevelTwoTextNode" presStyleLbl="node3" presStyleIdx="3" presStyleCnt="9">
        <dgm:presLayoutVars>
          <dgm:chPref val="3"/>
        </dgm:presLayoutVars>
      </dgm:prSet>
      <dgm:spPr/>
    </dgm:pt>
    <dgm:pt modelId="{3C3BD57D-2D75-2545-882A-1AEA38E23EA8}" type="pres">
      <dgm:prSet presAssocID="{C68EB105-1459-124A-818D-3558B99D8037}" presName="level3hierChild" presStyleCnt="0"/>
      <dgm:spPr/>
    </dgm:pt>
    <dgm:pt modelId="{DB81B178-4E75-EC45-ACDB-24C38C70C597}" type="pres">
      <dgm:prSet presAssocID="{0F7229B0-DBFF-8444-A611-36426D44B480}" presName="conn2-1" presStyleLbl="parChTrans1D3" presStyleIdx="4" presStyleCnt="9"/>
      <dgm:spPr/>
    </dgm:pt>
    <dgm:pt modelId="{03130DC7-66DA-814B-B898-16F1A40924D7}" type="pres">
      <dgm:prSet presAssocID="{0F7229B0-DBFF-8444-A611-36426D44B480}" presName="connTx" presStyleLbl="parChTrans1D3" presStyleIdx="4" presStyleCnt="9"/>
      <dgm:spPr/>
    </dgm:pt>
    <dgm:pt modelId="{328EA7D1-B13A-FD45-AFF7-17BD376C9F13}" type="pres">
      <dgm:prSet presAssocID="{DFCAE722-3DF0-5943-A3EA-BE00F5187ED8}" presName="root2" presStyleCnt="0"/>
      <dgm:spPr/>
    </dgm:pt>
    <dgm:pt modelId="{CBC269C5-EF69-C847-88F9-9281FFAF71F6}" type="pres">
      <dgm:prSet presAssocID="{DFCAE722-3DF0-5943-A3EA-BE00F5187ED8}" presName="LevelTwoTextNode" presStyleLbl="node3" presStyleIdx="4" presStyleCnt="9">
        <dgm:presLayoutVars>
          <dgm:chPref val="3"/>
        </dgm:presLayoutVars>
      </dgm:prSet>
      <dgm:spPr/>
    </dgm:pt>
    <dgm:pt modelId="{6C8E9AF9-E583-7F45-80B9-F529B565CCCA}" type="pres">
      <dgm:prSet presAssocID="{DFCAE722-3DF0-5943-A3EA-BE00F5187ED8}" presName="level3hierChild" presStyleCnt="0"/>
      <dgm:spPr/>
    </dgm:pt>
    <dgm:pt modelId="{4385DEA5-DE64-2841-9788-0908642A586F}" type="pres">
      <dgm:prSet presAssocID="{4F423DB0-C4FA-3441-B12E-64E1B5125627}" presName="conn2-1" presStyleLbl="parChTrans1D2" presStyleIdx="2" presStyleCnt="3"/>
      <dgm:spPr/>
    </dgm:pt>
    <dgm:pt modelId="{1BDBB0E2-1609-5945-8DA9-E80DA9E7055E}" type="pres">
      <dgm:prSet presAssocID="{4F423DB0-C4FA-3441-B12E-64E1B5125627}" presName="connTx" presStyleLbl="parChTrans1D2" presStyleIdx="2" presStyleCnt="3"/>
      <dgm:spPr/>
    </dgm:pt>
    <dgm:pt modelId="{63D2FAFA-F2F4-E54D-94E5-82E8418928BC}" type="pres">
      <dgm:prSet presAssocID="{E2BA41BB-06BE-1449-B0D7-ED69C53209D8}" presName="root2" presStyleCnt="0"/>
      <dgm:spPr/>
    </dgm:pt>
    <dgm:pt modelId="{65B030C3-70A9-144E-ACBA-BF8C8CEDABD2}" type="pres">
      <dgm:prSet presAssocID="{E2BA41BB-06BE-1449-B0D7-ED69C53209D8}" presName="LevelTwoTextNode" presStyleLbl="node2" presStyleIdx="2" presStyleCnt="3">
        <dgm:presLayoutVars>
          <dgm:chPref val="3"/>
        </dgm:presLayoutVars>
      </dgm:prSet>
      <dgm:spPr/>
    </dgm:pt>
    <dgm:pt modelId="{827DF6EA-3B0A-9446-B3EA-56538AE3BAF2}" type="pres">
      <dgm:prSet presAssocID="{E2BA41BB-06BE-1449-B0D7-ED69C53209D8}" presName="level3hierChild" presStyleCnt="0"/>
      <dgm:spPr/>
    </dgm:pt>
    <dgm:pt modelId="{AF50F87C-ED2F-DF4D-8C7B-A0473C73693C}" type="pres">
      <dgm:prSet presAssocID="{FC2FDE26-F8D2-3144-A396-A225D3320002}" presName="conn2-1" presStyleLbl="parChTrans1D3" presStyleIdx="5" presStyleCnt="9"/>
      <dgm:spPr/>
    </dgm:pt>
    <dgm:pt modelId="{BBCACAEC-660B-8649-B5E3-07CA4174BF03}" type="pres">
      <dgm:prSet presAssocID="{FC2FDE26-F8D2-3144-A396-A225D3320002}" presName="connTx" presStyleLbl="parChTrans1D3" presStyleIdx="5" presStyleCnt="9"/>
      <dgm:spPr/>
    </dgm:pt>
    <dgm:pt modelId="{2E94719D-AB04-6C4D-BE89-4569E91C8CBB}" type="pres">
      <dgm:prSet presAssocID="{67ECC3AF-FD2A-0C40-9B98-BDFBB9E4BACD}" presName="root2" presStyleCnt="0"/>
      <dgm:spPr/>
    </dgm:pt>
    <dgm:pt modelId="{A0AE087E-BC16-BE42-A57C-A9A09EF185D8}" type="pres">
      <dgm:prSet presAssocID="{67ECC3AF-FD2A-0C40-9B98-BDFBB9E4BACD}" presName="LevelTwoTextNode" presStyleLbl="node3" presStyleIdx="5" presStyleCnt="9">
        <dgm:presLayoutVars>
          <dgm:chPref val="3"/>
        </dgm:presLayoutVars>
      </dgm:prSet>
      <dgm:spPr/>
    </dgm:pt>
    <dgm:pt modelId="{0FC79C0C-A2D7-274D-A66F-CD432B1A76D2}" type="pres">
      <dgm:prSet presAssocID="{67ECC3AF-FD2A-0C40-9B98-BDFBB9E4BACD}" presName="level3hierChild" presStyleCnt="0"/>
      <dgm:spPr/>
    </dgm:pt>
    <dgm:pt modelId="{F54954BE-3067-AE47-B1FC-450205E990E3}" type="pres">
      <dgm:prSet presAssocID="{8DF439AB-8E5B-354F-9FC0-BB92617F3287}" presName="conn2-1" presStyleLbl="parChTrans1D3" presStyleIdx="6" presStyleCnt="9"/>
      <dgm:spPr/>
    </dgm:pt>
    <dgm:pt modelId="{9AAA3C39-CC60-704E-847F-99E548F34567}" type="pres">
      <dgm:prSet presAssocID="{8DF439AB-8E5B-354F-9FC0-BB92617F3287}" presName="connTx" presStyleLbl="parChTrans1D3" presStyleIdx="6" presStyleCnt="9"/>
      <dgm:spPr/>
    </dgm:pt>
    <dgm:pt modelId="{605D34E6-3F4C-F04B-BD86-CB0A089C8D0A}" type="pres">
      <dgm:prSet presAssocID="{5E9D8A27-816D-304C-8DCA-35C95A331358}" presName="root2" presStyleCnt="0"/>
      <dgm:spPr/>
    </dgm:pt>
    <dgm:pt modelId="{8EEE6FCB-473A-0D49-B643-6169FD8A4798}" type="pres">
      <dgm:prSet presAssocID="{5E9D8A27-816D-304C-8DCA-35C95A331358}" presName="LevelTwoTextNode" presStyleLbl="node3" presStyleIdx="6" presStyleCnt="9">
        <dgm:presLayoutVars>
          <dgm:chPref val="3"/>
        </dgm:presLayoutVars>
      </dgm:prSet>
      <dgm:spPr/>
    </dgm:pt>
    <dgm:pt modelId="{0EF43158-1705-FA4C-93A9-6EEF8049801C}" type="pres">
      <dgm:prSet presAssocID="{5E9D8A27-816D-304C-8DCA-35C95A331358}" presName="level3hierChild" presStyleCnt="0"/>
      <dgm:spPr/>
    </dgm:pt>
    <dgm:pt modelId="{AB4E9054-FA46-EC45-AFDD-1071649A86F6}" type="pres">
      <dgm:prSet presAssocID="{479C6A79-17A7-D74A-BF63-3DA9F48EF8C9}" presName="conn2-1" presStyleLbl="parChTrans1D3" presStyleIdx="7" presStyleCnt="9"/>
      <dgm:spPr/>
    </dgm:pt>
    <dgm:pt modelId="{566FB8F5-8B85-B646-AAD2-CB719E365388}" type="pres">
      <dgm:prSet presAssocID="{479C6A79-17A7-D74A-BF63-3DA9F48EF8C9}" presName="connTx" presStyleLbl="parChTrans1D3" presStyleIdx="7" presStyleCnt="9"/>
      <dgm:spPr/>
    </dgm:pt>
    <dgm:pt modelId="{3AD6C61A-1758-0545-B113-6DD94B491924}" type="pres">
      <dgm:prSet presAssocID="{A19573B5-6FAA-3141-9F3B-CF876B5A1B50}" presName="root2" presStyleCnt="0"/>
      <dgm:spPr/>
    </dgm:pt>
    <dgm:pt modelId="{0BAE2615-1A17-5746-949B-72786FE0A090}" type="pres">
      <dgm:prSet presAssocID="{A19573B5-6FAA-3141-9F3B-CF876B5A1B50}" presName="LevelTwoTextNode" presStyleLbl="node3" presStyleIdx="7" presStyleCnt="9">
        <dgm:presLayoutVars>
          <dgm:chPref val="3"/>
        </dgm:presLayoutVars>
      </dgm:prSet>
      <dgm:spPr/>
    </dgm:pt>
    <dgm:pt modelId="{1A081094-1757-C84A-8DAC-4C8C3CF383C2}" type="pres">
      <dgm:prSet presAssocID="{A19573B5-6FAA-3141-9F3B-CF876B5A1B50}" presName="level3hierChild" presStyleCnt="0"/>
      <dgm:spPr/>
    </dgm:pt>
    <dgm:pt modelId="{077F7705-D138-6843-86EE-6FAE210E4EE8}" type="pres">
      <dgm:prSet presAssocID="{C74ADA9B-C32D-9948-BB0B-D1EB9B9DAA70}" presName="conn2-1" presStyleLbl="parChTrans1D3" presStyleIdx="8" presStyleCnt="9"/>
      <dgm:spPr/>
    </dgm:pt>
    <dgm:pt modelId="{10EDEA82-9FC0-6E4B-8591-02002DF77CF6}" type="pres">
      <dgm:prSet presAssocID="{C74ADA9B-C32D-9948-BB0B-D1EB9B9DAA70}" presName="connTx" presStyleLbl="parChTrans1D3" presStyleIdx="8" presStyleCnt="9"/>
      <dgm:spPr/>
    </dgm:pt>
    <dgm:pt modelId="{3FD7D59B-57B7-BB49-8EA4-FB5FD0368DF2}" type="pres">
      <dgm:prSet presAssocID="{D8D7E610-A111-9941-A974-62BA35BE515D}" presName="root2" presStyleCnt="0"/>
      <dgm:spPr/>
    </dgm:pt>
    <dgm:pt modelId="{8B99ADC5-6DFC-CC49-BC40-7947DC7E9126}" type="pres">
      <dgm:prSet presAssocID="{D8D7E610-A111-9941-A974-62BA35BE515D}" presName="LevelTwoTextNode" presStyleLbl="node3" presStyleIdx="8" presStyleCnt="9">
        <dgm:presLayoutVars>
          <dgm:chPref val="3"/>
        </dgm:presLayoutVars>
      </dgm:prSet>
      <dgm:spPr/>
    </dgm:pt>
    <dgm:pt modelId="{EDD66828-E962-4E4E-B72B-9939DF1C558C}" type="pres">
      <dgm:prSet presAssocID="{D8D7E610-A111-9941-A974-62BA35BE515D}" presName="level3hierChild" presStyleCnt="0"/>
      <dgm:spPr/>
    </dgm:pt>
  </dgm:ptLst>
  <dgm:cxnLst>
    <dgm:cxn modelId="{0CC34901-DF47-47EB-98C6-1E2990F6915B}" type="presOf" srcId="{E0ABEFCD-19F2-DC45-A78B-99AAD990917A}" destId="{8099D4B1-140B-614F-8AA3-2F9AAE3071DD}" srcOrd="1" destOrd="0" presId="urn:microsoft.com/office/officeart/2008/layout/HorizontalMultiLevelHierarchy"/>
    <dgm:cxn modelId="{0CA9C701-BFCD-4A46-8DAB-A55100A0E814}" type="presOf" srcId="{A19573B5-6FAA-3141-9F3B-CF876B5A1B50}" destId="{0BAE2615-1A17-5746-949B-72786FE0A090}" srcOrd="0" destOrd="0" presId="urn:microsoft.com/office/officeart/2008/layout/HorizontalMultiLevelHierarchy"/>
    <dgm:cxn modelId="{09682202-E032-4191-913A-DA841E9F8AE0}" type="presOf" srcId="{84ECE8D5-035D-6840-809C-83A360D1EF37}" destId="{6D3CB050-A697-F543-BF63-C3139BD7F2DB}" srcOrd="0" destOrd="0" presId="urn:microsoft.com/office/officeart/2008/layout/HorizontalMultiLevelHierarchy"/>
    <dgm:cxn modelId="{00F60106-12E0-4F05-95C9-E7CE7CF56572}" type="presOf" srcId="{D8D7E610-A111-9941-A974-62BA35BE515D}" destId="{8B99ADC5-6DFC-CC49-BC40-7947DC7E9126}" srcOrd="0" destOrd="0" presId="urn:microsoft.com/office/officeart/2008/layout/HorizontalMultiLevelHierarchy"/>
    <dgm:cxn modelId="{B2D9AB06-B00C-BD49-A18D-35AA98BD1977}" srcId="{0A8A8636-E30A-2941-BB90-6766DA64278D}" destId="{5673FF3C-7DE7-104E-9476-86E546D6EA03}" srcOrd="0" destOrd="0" parTransId="{5BDF7D28-1CDC-094F-8C51-8D1DB9F57D21}" sibTransId="{22EF1CB4-9932-BD44-9123-E3AE117F1EE5}"/>
    <dgm:cxn modelId="{5443C70E-DB0F-46E1-9B61-F69A34B946DD}" type="presOf" srcId="{479C6A79-17A7-D74A-BF63-3DA9F48EF8C9}" destId="{AB4E9054-FA46-EC45-AFDD-1071649A86F6}" srcOrd="0" destOrd="0" presId="urn:microsoft.com/office/officeart/2008/layout/HorizontalMultiLevelHierarchy"/>
    <dgm:cxn modelId="{41112C1D-1644-DB4F-ADBC-2E783F0D7A33}" srcId="{E2BA41BB-06BE-1449-B0D7-ED69C53209D8}" destId="{A19573B5-6FAA-3141-9F3B-CF876B5A1B50}" srcOrd="2" destOrd="0" parTransId="{479C6A79-17A7-D74A-BF63-3DA9F48EF8C9}" sibTransId="{E4752230-046D-5049-A7CE-2507E97E6340}"/>
    <dgm:cxn modelId="{D35F9427-8F49-468F-9540-A3F83D27DC5A}" type="presOf" srcId="{5B48ABD0-457C-5E46-9421-E9DDBAC6AB62}" destId="{59B47E88-492F-8B4C-917B-34FFA061F90F}" srcOrd="0" destOrd="0" presId="urn:microsoft.com/office/officeart/2008/layout/HorizontalMultiLevelHierarchy"/>
    <dgm:cxn modelId="{4866652B-A1DD-5048-AF4A-415DDA904871}" srcId="{5673FF3C-7DE7-104E-9476-86E546D6EA03}" destId="{84ECE8D5-035D-6840-809C-83A360D1EF37}" srcOrd="1" destOrd="0" parTransId="{1F47E494-8F92-494A-BDEC-7DA05E844507}" sibTransId="{98E4DDCC-2AF5-B34B-90FA-510FAF66951E}"/>
    <dgm:cxn modelId="{BE3FBC33-81E5-4EE0-90B7-B0B3514A5AC8}" type="presOf" srcId="{4F423DB0-C4FA-3441-B12E-64E1B5125627}" destId="{4385DEA5-DE64-2841-9788-0908642A586F}" srcOrd="0" destOrd="0" presId="urn:microsoft.com/office/officeart/2008/layout/HorizontalMultiLevelHierarchy"/>
    <dgm:cxn modelId="{1875CB34-9A9D-4D65-9491-C2470D137459}" type="presOf" srcId="{C74ADA9B-C32D-9948-BB0B-D1EB9B9DAA70}" destId="{10EDEA82-9FC0-6E4B-8591-02002DF77CF6}" srcOrd="1" destOrd="0" presId="urn:microsoft.com/office/officeart/2008/layout/HorizontalMultiLevelHierarchy"/>
    <dgm:cxn modelId="{27480635-59D0-2D4E-AC3F-9B0050341DFB}" srcId="{5673FF3C-7DE7-104E-9476-86E546D6EA03}" destId="{465F242B-3083-4B41-902A-A07E9F9263FF}" srcOrd="0" destOrd="0" parTransId="{5B48ABD0-457C-5E46-9421-E9DDBAC6AB62}" sibTransId="{0A5C7253-A3C8-B04C-9E3B-AADBA197ABA3}"/>
    <dgm:cxn modelId="{74C97D3B-02CB-4CC2-9979-2BBCA471C929}" type="presOf" srcId="{0A8A8636-E30A-2941-BB90-6766DA64278D}" destId="{BAE7FF1C-B455-AB4D-86A3-29791D08997E}" srcOrd="0" destOrd="0" presId="urn:microsoft.com/office/officeart/2008/layout/HorizontalMultiLevelHierarchy"/>
    <dgm:cxn modelId="{F62CED3C-746C-4967-8CD3-58C8755CF320}" type="presOf" srcId="{5E9D8A27-816D-304C-8DCA-35C95A331358}" destId="{8EEE6FCB-473A-0D49-B643-6169FD8A4798}" srcOrd="0" destOrd="0" presId="urn:microsoft.com/office/officeart/2008/layout/HorizontalMultiLevelHierarchy"/>
    <dgm:cxn modelId="{27551F3D-8D0B-4739-A711-FEC393673F2F}" type="presOf" srcId="{DFCAE722-3DF0-5943-A3EA-BE00F5187ED8}" destId="{CBC269C5-EF69-C847-88F9-9281FFAF71F6}" srcOrd="0" destOrd="0" presId="urn:microsoft.com/office/officeart/2008/layout/HorizontalMultiLevelHierarchy"/>
    <dgm:cxn modelId="{6C33675B-170C-4629-B398-4A500E8B908B}" type="presOf" srcId="{0F7229B0-DBFF-8444-A611-36426D44B480}" destId="{03130DC7-66DA-814B-B898-16F1A40924D7}" srcOrd="1" destOrd="0" presId="urn:microsoft.com/office/officeart/2008/layout/HorizontalMultiLevelHierarchy"/>
    <dgm:cxn modelId="{80E84C5E-D620-4470-91B0-06BC1A0B11DB}" type="presOf" srcId="{8DF439AB-8E5B-354F-9FC0-BB92617F3287}" destId="{9AAA3C39-CC60-704E-847F-99E548F34567}" srcOrd="1" destOrd="0" presId="urn:microsoft.com/office/officeart/2008/layout/HorizontalMultiLevelHierarchy"/>
    <dgm:cxn modelId="{7A781341-9046-41A0-8F77-0E78333100C2}" type="presOf" srcId="{8DF439AB-8E5B-354F-9FC0-BB92617F3287}" destId="{F54954BE-3067-AE47-B1FC-450205E990E3}" srcOrd="0" destOrd="0" presId="urn:microsoft.com/office/officeart/2008/layout/HorizontalMultiLevelHierarchy"/>
    <dgm:cxn modelId="{57B61441-9F10-4FD7-98FC-D51A1547773E}" type="presOf" srcId="{1F47E494-8F92-494A-BDEC-7DA05E844507}" destId="{4B571336-3B07-024D-87BD-A5DD5C363B63}" srcOrd="0" destOrd="0" presId="urn:microsoft.com/office/officeart/2008/layout/HorizontalMultiLevelHierarchy"/>
    <dgm:cxn modelId="{D8A00C45-3BC1-4933-99DD-4CFA2D9E4581}" type="presOf" srcId="{4F423DB0-C4FA-3441-B12E-64E1B5125627}" destId="{1BDBB0E2-1609-5945-8DA9-E80DA9E7055E}" srcOrd="1" destOrd="0" presId="urn:microsoft.com/office/officeart/2008/layout/HorizontalMultiLevelHierarchy"/>
    <dgm:cxn modelId="{C69A6667-FD38-43F8-A946-65D71F8D9E4B}" type="presOf" srcId="{E2BA41BB-06BE-1449-B0D7-ED69C53209D8}" destId="{65B030C3-70A9-144E-ACBA-BF8C8CEDABD2}" srcOrd="0" destOrd="0" presId="urn:microsoft.com/office/officeart/2008/layout/HorizontalMultiLevelHierarchy"/>
    <dgm:cxn modelId="{FA1C464A-B20D-45D2-A2C4-1FD7CE9A57FE}" type="presOf" srcId="{FC2FDE26-F8D2-3144-A396-A225D3320002}" destId="{AF50F87C-ED2F-DF4D-8C7B-A0473C73693C}" srcOrd="0" destOrd="0" presId="urn:microsoft.com/office/officeart/2008/layout/HorizontalMultiLevelHierarchy"/>
    <dgm:cxn modelId="{C070044B-EC61-46B3-ADF1-8BCF535B1109}" type="presOf" srcId="{432A0E48-32EE-7047-8CBC-FC2E93EDD788}" destId="{17E4BE3A-9BFE-1D4E-92D6-0EF730ADBB72}" srcOrd="0" destOrd="0" presId="urn:microsoft.com/office/officeart/2008/layout/HorizontalMultiLevelHierarchy"/>
    <dgm:cxn modelId="{5F6E826D-7126-5F4A-B122-290B56C2DDEC}" srcId="{E2BA41BB-06BE-1449-B0D7-ED69C53209D8}" destId="{5E9D8A27-816D-304C-8DCA-35C95A331358}" srcOrd="1" destOrd="0" parTransId="{8DF439AB-8E5B-354F-9FC0-BB92617F3287}" sibTransId="{24FFA8C8-C088-3F4C-89A6-799335A07BA6}"/>
    <dgm:cxn modelId="{7850E854-C250-4E2C-B4D6-B2535F128B05}" type="presOf" srcId="{479C6A79-17A7-D74A-BF63-3DA9F48EF8C9}" destId="{566FB8F5-8B85-B646-AAD2-CB719E365388}" srcOrd="1" destOrd="0" presId="urn:microsoft.com/office/officeart/2008/layout/HorizontalMultiLevelHierarchy"/>
    <dgm:cxn modelId="{3F124075-E79E-4658-90C8-B90E624D5763}" type="presOf" srcId="{0F7229B0-DBFF-8444-A611-36426D44B480}" destId="{DB81B178-4E75-EC45-ACDB-24C38C70C597}" srcOrd="0" destOrd="0" presId="urn:microsoft.com/office/officeart/2008/layout/HorizontalMultiLevelHierarchy"/>
    <dgm:cxn modelId="{EC90CB7A-88D5-BD46-AFFA-08A65794BF1F}" srcId="{E2BA41BB-06BE-1449-B0D7-ED69C53209D8}" destId="{D8D7E610-A111-9941-A974-62BA35BE515D}" srcOrd="3" destOrd="0" parTransId="{C74ADA9B-C32D-9948-BB0B-D1EB9B9DAA70}" sibTransId="{7F3B7BE1-B49E-4C46-B733-510DE82C0538}"/>
    <dgm:cxn modelId="{E4207E7C-CB44-41FF-A183-7BAD994BE077}" type="presOf" srcId="{EA7ABD4D-6995-994C-9795-B49F04FAFB1B}" destId="{14A9AF06-1EAB-BD4E-ADB1-313C551A6832}" srcOrd="1" destOrd="0" presId="urn:microsoft.com/office/officeart/2008/layout/HorizontalMultiLevelHierarchy"/>
    <dgm:cxn modelId="{70A9FA81-B4DC-4EA8-963C-25310D52A5BB}" type="presOf" srcId="{5BDF7D28-1CDC-094F-8C51-8D1DB9F57D21}" destId="{76675BAC-1A0C-4D42-8FE7-540EC0B0E2E6}" srcOrd="1" destOrd="0" presId="urn:microsoft.com/office/officeart/2008/layout/HorizontalMultiLevelHierarchy"/>
    <dgm:cxn modelId="{B338EC85-48DA-4D96-A749-7F8FA0338314}" type="presOf" srcId="{465F242B-3083-4B41-902A-A07E9F9263FF}" destId="{EB4E495E-173A-104B-AF24-FF7CF1250B5A}" srcOrd="0" destOrd="0" presId="urn:microsoft.com/office/officeart/2008/layout/HorizontalMultiLevelHierarchy"/>
    <dgm:cxn modelId="{3921B08A-D039-264C-A524-574CA9970FA3}" srcId="{634D3A75-68EB-4248-8F8C-F05111004332}" destId="{DFCAE722-3DF0-5943-A3EA-BE00F5187ED8}" srcOrd="2" destOrd="0" parTransId="{0F7229B0-DBFF-8444-A611-36426D44B480}" sibTransId="{2CE2FEE8-0993-8447-9E24-ADD955CDB205}"/>
    <dgm:cxn modelId="{F174A68C-3E97-440D-8B72-98ACCE27BBD3}" type="presOf" srcId="{FC2FDE26-F8D2-3144-A396-A225D3320002}" destId="{BBCACAEC-660B-8649-B5E3-07CA4174BF03}" srcOrd="1" destOrd="0" presId="urn:microsoft.com/office/officeart/2008/layout/HorizontalMultiLevelHierarchy"/>
    <dgm:cxn modelId="{4523DE90-68EC-44D0-B1E9-F8C0288049D9}" type="presOf" srcId="{C74ADA9B-C32D-9948-BB0B-D1EB9B9DAA70}" destId="{077F7705-D138-6843-86EE-6FAE210E4EE8}" srcOrd="0" destOrd="0" presId="urn:microsoft.com/office/officeart/2008/layout/HorizontalMultiLevelHierarchy"/>
    <dgm:cxn modelId="{5A5BB691-0007-419A-8DD7-382735EF85A6}" type="presOf" srcId="{5673FF3C-7DE7-104E-9476-86E546D6EA03}" destId="{7B640EEB-0EC1-324B-A449-590CF4C2D820}" srcOrd="0" destOrd="0" presId="urn:microsoft.com/office/officeart/2008/layout/HorizontalMultiLevelHierarchy"/>
    <dgm:cxn modelId="{3A95E39E-BA87-47E2-A501-2FD8E9A83A42}" type="presOf" srcId="{C68EB105-1459-124A-818D-3558B99D8037}" destId="{D53F586A-D561-C44E-A59F-B991A442165B}" srcOrd="0" destOrd="0" presId="urn:microsoft.com/office/officeart/2008/layout/HorizontalMultiLevelHierarchy"/>
    <dgm:cxn modelId="{F937ED9E-B2D4-4B1C-B3C1-75D95DB1331F}" type="presOf" srcId="{4217116A-08C3-514D-8314-5FEB1CD87D3B}" destId="{4F6090A2-0F0C-0A46-A925-EE01CACC212B}" srcOrd="0" destOrd="0" presId="urn:microsoft.com/office/officeart/2008/layout/HorizontalMultiLevelHierarchy"/>
    <dgm:cxn modelId="{3439D3A0-19FA-45D6-A979-82C52F75A02E}" type="presOf" srcId="{4217116A-08C3-514D-8314-5FEB1CD87D3B}" destId="{D6E36C0B-FC1C-7D4C-8380-1F4EF6423353}" srcOrd="1" destOrd="0" presId="urn:microsoft.com/office/officeart/2008/layout/HorizontalMultiLevelHierarchy"/>
    <dgm:cxn modelId="{BA7ADEB0-E891-4C09-921E-8D6FF97D02E0}" type="presOf" srcId="{67ECC3AF-FD2A-0C40-9B98-BDFBB9E4BACD}" destId="{A0AE087E-BC16-BE42-A57C-A9A09EF185D8}" srcOrd="0" destOrd="0" presId="urn:microsoft.com/office/officeart/2008/layout/HorizontalMultiLevelHierarchy"/>
    <dgm:cxn modelId="{EC8DCFCB-5045-4531-BAD1-DE65C3ADAB24}" type="presOf" srcId="{5BDF7D28-1CDC-094F-8C51-8D1DB9F57D21}" destId="{1DC9E38F-D43C-B149-8E1D-EF044E357696}" srcOrd="0" destOrd="0" presId="urn:microsoft.com/office/officeart/2008/layout/HorizontalMultiLevelHierarchy"/>
    <dgm:cxn modelId="{D46510CD-1F7E-48CC-899B-D3517EF1D728}" type="presOf" srcId="{1F47E494-8F92-494A-BDEC-7DA05E844507}" destId="{64D89805-0CCF-ED49-857A-353687A1D6F5}" srcOrd="1" destOrd="0" presId="urn:microsoft.com/office/officeart/2008/layout/HorizontalMultiLevelHierarchy"/>
    <dgm:cxn modelId="{AD444CCD-87FE-9341-A98F-02A2498BB08F}" srcId="{0A8A8636-E30A-2941-BB90-6766DA64278D}" destId="{E2BA41BB-06BE-1449-B0D7-ED69C53209D8}" srcOrd="2" destOrd="0" parTransId="{4F423DB0-C4FA-3441-B12E-64E1B5125627}" sibTransId="{9071DA50-5317-7244-85BC-8920E0F3945E}"/>
    <dgm:cxn modelId="{668289CF-3068-CB41-8279-DEC8EBD73D62}" srcId="{E2BA41BB-06BE-1449-B0D7-ED69C53209D8}" destId="{67ECC3AF-FD2A-0C40-9B98-BDFBB9E4BACD}" srcOrd="0" destOrd="0" parTransId="{FC2FDE26-F8D2-3144-A396-A225D3320002}" sibTransId="{5820542C-1714-074C-8BA3-3B228B2200EF}"/>
    <dgm:cxn modelId="{7F9835DF-7E3C-4563-8630-E53023603F14}" type="presOf" srcId="{634D3A75-68EB-4248-8F8C-F05111004332}" destId="{A3F084FB-FE0E-5244-88C4-201A845453C1}" srcOrd="0" destOrd="0" presId="urn:microsoft.com/office/officeart/2008/layout/HorizontalMultiLevelHierarchy"/>
    <dgm:cxn modelId="{914BA3E3-F2C7-6F4C-B15B-797C04C08CC6}" srcId="{634D3A75-68EB-4248-8F8C-F05111004332}" destId="{58B4E176-8802-D04A-B44D-CCD0DCC0FB54}" srcOrd="0" destOrd="0" parTransId="{E0ABEFCD-19F2-DC45-A78B-99AAD990917A}" sibTransId="{649F34F1-5EB8-4343-A53C-183D14B514D9}"/>
    <dgm:cxn modelId="{C919C9E4-85F8-4096-8425-2F9323BE62F3}" type="presOf" srcId="{E0ABEFCD-19F2-DC45-A78B-99AAD990917A}" destId="{84F9F7E0-D713-1940-B870-09CCAEE8D424}" srcOrd="0" destOrd="0" presId="urn:microsoft.com/office/officeart/2008/layout/HorizontalMultiLevelHierarchy"/>
    <dgm:cxn modelId="{DDF4E3E4-EAE2-467B-B648-10B98761B979}" type="presOf" srcId="{58B4E176-8802-D04A-B44D-CCD0DCC0FB54}" destId="{F17E36EB-C72A-1E4D-A15B-EE0CCD0CBCB4}" srcOrd="0" destOrd="0" presId="urn:microsoft.com/office/officeart/2008/layout/HorizontalMultiLevelHierarchy"/>
    <dgm:cxn modelId="{24DA0FF6-804F-674A-A559-945C865C46DC}" srcId="{634D3A75-68EB-4248-8F8C-F05111004332}" destId="{C68EB105-1459-124A-818D-3558B99D8037}" srcOrd="1" destOrd="0" parTransId="{4217116A-08C3-514D-8314-5FEB1CD87D3B}" sibTransId="{975B04A5-AE2B-3640-8ED6-CCA37276E3E6}"/>
    <dgm:cxn modelId="{831839F9-B8FD-47B2-BCE9-C808A13C09AC}" type="presOf" srcId="{5B48ABD0-457C-5E46-9421-E9DDBAC6AB62}" destId="{F9F9DE4C-74A4-9342-A8BC-61CE14844A16}" srcOrd="1" destOrd="0" presId="urn:microsoft.com/office/officeart/2008/layout/HorizontalMultiLevelHierarchy"/>
    <dgm:cxn modelId="{08C6E6FC-1DDC-4B1E-B0B9-DCCE76641DEC}" type="presOf" srcId="{EA7ABD4D-6995-994C-9795-B49F04FAFB1B}" destId="{9B2E6A47-EF08-B64A-B686-C27FA18E9FF3}" srcOrd="0" destOrd="0" presId="urn:microsoft.com/office/officeart/2008/layout/HorizontalMultiLevelHierarchy"/>
    <dgm:cxn modelId="{7D22DDFE-324A-534F-A9F0-28DCDD80A934}" srcId="{0A8A8636-E30A-2941-BB90-6766DA64278D}" destId="{634D3A75-68EB-4248-8F8C-F05111004332}" srcOrd="1" destOrd="0" parTransId="{EA7ABD4D-6995-994C-9795-B49F04FAFB1B}" sibTransId="{EAD5CBD6-692E-4C46-9BAC-6630196FF52D}"/>
    <dgm:cxn modelId="{C67C98FF-040B-6E45-A709-E7077844947B}" srcId="{432A0E48-32EE-7047-8CBC-FC2E93EDD788}" destId="{0A8A8636-E30A-2941-BB90-6766DA64278D}" srcOrd="0" destOrd="0" parTransId="{2456283F-9179-EE49-BD32-0690B9530093}" sibTransId="{F19BBB21-8A13-2240-BE0E-1F801381B86D}"/>
    <dgm:cxn modelId="{CD8AA483-1AD1-4D64-B42E-F3010F292668}" type="presParOf" srcId="{17E4BE3A-9BFE-1D4E-92D6-0EF730ADBB72}" destId="{BB61E286-B5AD-4A46-9B9A-64EA844C046C}" srcOrd="0" destOrd="0" presId="urn:microsoft.com/office/officeart/2008/layout/HorizontalMultiLevelHierarchy"/>
    <dgm:cxn modelId="{8B837520-DCC0-4EC4-A215-4C7A9C7D7444}" type="presParOf" srcId="{BB61E286-B5AD-4A46-9B9A-64EA844C046C}" destId="{BAE7FF1C-B455-AB4D-86A3-29791D08997E}" srcOrd="0" destOrd="0" presId="urn:microsoft.com/office/officeart/2008/layout/HorizontalMultiLevelHierarchy"/>
    <dgm:cxn modelId="{D8F56C68-3B9E-49C3-85CF-0BA7C666B51C}" type="presParOf" srcId="{BB61E286-B5AD-4A46-9B9A-64EA844C046C}" destId="{F4CD11CB-35F1-2A4B-82C1-3619BAACDE62}" srcOrd="1" destOrd="0" presId="urn:microsoft.com/office/officeart/2008/layout/HorizontalMultiLevelHierarchy"/>
    <dgm:cxn modelId="{726B815D-F1E3-41F2-8F93-A4282A5654A9}" type="presParOf" srcId="{F4CD11CB-35F1-2A4B-82C1-3619BAACDE62}" destId="{1DC9E38F-D43C-B149-8E1D-EF044E357696}" srcOrd="0" destOrd="0" presId="urn:microsoft.com/office/officeart/2008/layout/HorizontalMultiLevelHierarchy"/>
    <dgm:cxn modelId="{4A22BBF2-38D7-4123-9B98-9323E1085C70}" type="presParOf" srcId="{1DC9E38F-D43C-B149-8E1D-EF044E357696}" destId="{76675BAC-1A0C-4D42-8FE7-540EC0B0E2E6}" srcOrd="0" destOrd="0" presId="urn:microsoft.com/office/officeart/2008/layout/HorizontalMultiLevelHierarchy"/>
    <dgm:cxn modelId="{FEA3A32D-44CA-4A79-834C-36F9AEDD795B}" type="presParOf" srcId="{F4CD11CB-35F1-2A4B-82C1-3619BAACDE62}" destId="{AF5E6BBE-97A4-4347-8A91-53729B108890}" srcOrd="1" destOrd="0" presId="urn:microsoft.com/office/officeart/2008/layout/HorizontalMultiLevelHierarchy"/>
    <dgm:cxn modelId="{F3173311-BDD4-4AD3-B67C-8EDBC3903793}" type="presParOf" srcId="{AF5E6BBE-97A4-4347-8A91-53729B108890}" destId="{7B640EEB-0EC1-324B-A449-590CF4C2D820}" srcOrd="0" destOrd="0" presId="urn:microsoft.com/office/officeart/2008/layout/HorizontalMultiLevelHierarchy"/>
    <dgm:cxn modelId="{6517F701-D840-4B40-86F7-F153DCE6D032}" type="presParOf" srcId="{AF5E6BBE-97A4-4347-8A91-53729B108890}" destId="{78A5A382-B60A-2442-9457-933DD85C624B}" srcOrd="1" destOrd="0" presId="urn:microsoft.com/office/officeart/2008/layout/HorizontalMultiLevelHierarchy"/>
    <dgm:cxn modelId="{22CCEBE2-E8A9-4205-8F07-C5D155F35AD8}" type="presParOf" srcId="{78A5A382-B60A-2442-9457-933DD85C624B}" destId="{59B47E88-492F-8B4C-917B-34FFA061F90F}" srcOrd="0" destOrd="0" presId="urn:microsoft.com/office/officeart/2008/layout/HorizontalMultiLevelHierarchy"/>
    <dgm:cxn modelId="{22B5536A-B8DA-44DF-908D-A0D1FE669011}" type="presParOf" srcId="{59B47E88-492F-8B4C-917B-34FFA061F90F}" destId="{F9F9DE4C-74A4-9342-A8BC-61CE14844A16}" srcOrd="0" destOrd="0" presId="urn:microsoft.com/office/officeart/2008/layout/HorizontalMultiLevelHierarchy"/>
    <dgm:cxn modelId="{6DC51CC7-552D-4C73-AF9C-7442CA43019C}" type="presParOf" srcId="{78A5A382-B60A-2442-9457-933DD85C624B}" destId="{7A19C5C5-8888-774B-8C38-BEFE6EA79FCC}" srcOrd="1" destOrd="0" presId="urn:microsoft.com/office/officeart/2008/layout/HorizontalMultiLevelHierarchy"/>
    <dgm:cxn modelId="{FC9A3732-FE1C-4210-A723-D5E0E8B73C53}" type="presParOf" srcId="{7A19C5C5-8888-774B-8C38-BEFE6EA79FCC}" destId="{EB4E495E-173A-104B-AF24-FF7CF1250B5A}" srcOrd="0" destOrd="0" presId="urn:microsoft.com/office/officeart/2008/layout/HorizontalMultiLevelHierarchy"/>
    <dgm:cxn modelId="{49140B5D-749C-4185-8321-2502A86E18F3}" type="presParOf" srcId="{7A19C5C5-8888-774B-8C38-BEFE6EA79FCC}" destId="{4EAF4545-CB6D-4E46-8B04-9569E8CE3D98}" srcOrd="1" destOrd="0" presId="urn:microsoft.com/office/officeart/2008/layout/HorizontalMultiLevelHierarchy"/>
    <dgm:cxn modelId="{13C6B407-8959-4AE3-ABDB-40CC6FF2F105}" type="presParOf" srcId="{78A5A382-B60A-2442-9457-933DD85C624B}" destId="{4B571336-3B07-024D-87BD-A5DD5C363B63}" srcOrd="2" destOrd="0" presId="urn:microsoft.com/office/officeart/2008/layout/HorizontalMultiLevelHierarchy"/>
    <dgm:cxn modelId="{6AC68D49-E6C6-4D33-B8D4-D91EDEFF0190}" type="presParOf" srcId="{4B571336-3B07-024D-87BD-A5DD5C363B63}" destId="{64D89805-0CCF-ED49-857A-353687A1D6F5}" srcOrd="0" destOrd="0" presId="urn:microsoft.com/office/officeart/2008/layout/HorizontalMultiLevelHierarchy"/>
    <dgm:cxn modelId="{8B351259-D844-4EC0-B73B-DACD763D4646}" type="presParOf" srcId="{78A5A382-B60A-2442-9457-933DD85C624B}" destId="{594BD5A8-8E6C-BC43-A58A-B1DC63B8E980}" srcOrd="3" destOrd="0" presId="urn:microsoft.com/office/officeart/2008/layout/HorizontalMultiLevelHierarchy"/>
    <dgm:cxn modelId="{D83C2065-47B2-4EB4-9A50-4196B497F11B}" type="presParOf" srcId="{594BD5A8-8E6C-BC43-A58A-B1DC63B8E980}" destId="{6D3CB050-A697-F543-BF63-C3139BD7F2DB}" srcOrd="0" destOrd="0" presId="urn:microsoft.com/office/officeart/2008/layout/HorizontalMultiLevelHierarchy"/>
    <dgm:cxn modelId="{80ED2B4F-8D04-4752-BA81-C4BCFF9B2853}" type="presParOf" srcId="{594BD5A8-8E6C-BC43-A58A-B1DC63B8E980}" destId="{36BFB4C6-BE4C-2B4F-97C6-0C87395DA536}" srcOrd="1" destOrd="0" presId="urn:microsoft.com/office/officeart/2008/layout/HorizontalMultiLevelHierarchy"/>
    <dgm:cxn modelId="{C8906B1C-1F3D-443A-BBE3-02EB8381111F}" type="presParOf" srcId="{F4CD11CB-35F1-2A4B-82C1-3619BAACDE62}" destId="{9B2E6A47-EF08-B64A-B686-C27FA18E9FF3}" srcOrd="2" destOrd="0" presId="urn:microsoft.com/office/officeart/2008/layout/HorizontalMultiLevelHierarchy"/>
    <dgm:cxn modelId="{84243570-74D5-4EE4-B9DF-9EFD6DD10613}" type="presParOf" srcId="{9B2E6A47-EF08-B64A-B686-C27FA18E9FF3}" destId="{14A9AF06-1EAB-BD4E-ADB1-313C551A6832}" srcOrd="0" destOrd="0" presId="urn:microsoft.com/office/officeart/2008/layout/HorizontalMultiLevelHierarchy"/>
    <dgm:cxn modelId="{B662FA1A-D004-4855-9D79-461900EF2C54}" type="presParOf" srcId="{F4CD11CB-35F1-2A4B-82C1-3619BAACDE62}" destId="{11F318A1-B1FA-9D4F-80BA-67A42F9E8645}" srcOrd="3" destOrd="0" presId="urn:microsoft.com/office/officeart/2008/layout/HorizontalMultiLevelHierarchy"/>
    <dgm:cxn modelId="{4EA3FE6C-1586-4FFC-872A-460E8C00F518}" type="presParOf" srcId="{11F318A1-B1FA-9D4F-80BA-67A42F9E8645}" destId="{A3F084FB-FE0E-5244-88C4-201A845453C1}" srcOrd="0" destOrd="0" presId="urn:microsoft.com/office/officeart/2008/layout/HorizontalMultiLevelHierarchy"/>
    <dgm:cxn modelId="{9446FAB2-E248-4032-82CA-F5BF11D3CBAC}" type="presParOf" srcId="{11F318A1-B1FA-9D4F-80BA-67A42F9E8645}" destId="{86834062-A3E9-B547-852C-C6B86692AD6D}" srcOrd="1" destOrd="0" presId="urn:microsoft.com/office/officeart/2008/layout/HorizontalMultiLevelHierarchy"/>
    <dgm:cxn modelId="{0EB4D46F-8BBA-4B64-B132-B1E8797CE565}" type="presParOf" srcId="{86834062-A3E9-B547-852C-C6B86692AD6D}" destId="{84F9F7E0-D713-1940-B870-09CCAEE8D424}" srcOrd="0" destOrd="0" presId="urn:microsoft.com/office/officeart/2008/layout/HorizontalMultiLevelHierarchy"/>
    <dgm:cxn modelId="{EEBD909D-45BA-44AE-A912-9301F1CD8918}" type="presParOf" srcId="{84F9F7E0-D713-1940-B870-09CCAEE8D424}" destId="{8099D4B1-140B-614F-8AA3-2F9AAE3071DD}" srcOrd="0" destOrd="0" presId="urn:microsoft.com/office/officeart/2008/layout/HorizontalMultiLevelHierarchy"/>
    <dgm:cxn modelId="{4F6B9583-9DF1-4F92-8AC4-CE7D2AD62ABC}" type="presParOf" srcId="{86834062-A3E9-B547-852C-C6B86692AD6D}" destId="{507B38AB-BCCB-874C-83BC-EBDE8E5FC2EF}" srcOrd="1" destOrd="0" presId="urn:microsoft.com/office/officeart/2008/layout/HorizontalMultiLevelHierarchy"/>
    <dgm:cxn modelId="{B77E76CF-0E91-4F48-B1B8-324C4FACF020}" type="presParOf" srcId="{507B38AB-BCCB-874C-83BC-EBDE8E5FC2EF}" destId="{F17E36EB-C72A-1E4D-A15B-EE0CCD0CBCB4}" srcOrd="0" destOrd="0" presId="urn:microsoft.com/office/officeart/2008/layout/HorizontalMultiLevelHierarchy"/>
    <dgm:cxn modelId="{21182727-DC34-4A32-AED8-06EA6BDCA869}" type="presParOf" srcId="{507B38AB-BCCB-874C-83BC-EBDE8E5FC2EF}" destId="{B95A74B7-6B21-1540-AC19-D65E82F3B365}" srcOrd="1" destOrd="0" presId="urn:microsoft.com/office/officeart/2008/layout/HorizontalMultiLevelHierarchy"/>
    <dgm:cxn modelId="{AF6EFDBC-1848-40E2-B655-3C55C7A187E5}" type="presParOf" srcId="{86834062-A3E9-B547-852C-C6B86692AD6D}" destId="{4F6090A2-0F0C-0A46-A925-EE01CACC212B}" srcOrd="2" destOrd="0" presId="urn:microsoft.com/office/officeart/2008/layout/HorizontalMultiLevelHierarchy"/>
    <dgm:cxn modelId="{691DDFC4-A0AB-4165-B6DA-96F5A52389D4}" type="presParOf" srcId="{4F6090A2-0F0C-0A46-A925-EE01CACC212B}" destId="{D6E36C0B-FC1C-7D4C-8380-1F4EF6423353}" srcOrd="0" destOrd="0" presId="urn:microsoft.com/office/officeart/2008/layout/HorizontalMultiLevelHierarchy"/>
    <dgm:cxn modelId="{2ADB4451-D7F6-44C4-BA05-975B48ADE672}" type="presParOf" srcId="{86834062-A3E9-B547-852C-C6B86692AD6D}" destId="{638ECB3C-130D-CA44-9434-DC92FF91EBCB}" srcOrd="3" destOrd="0" presId="urn:microsoft.com/office/officeart/2008/layout/HorizontalMultiLevelHierarchy"/>
    <dgm:cxn modelId="{B741C21E-BCAC-471A-A57B-BB1DA7989C54}" type="presParOf" srcId="{638ECB3C-130D-CA44-9434-DC92FF91EBCB}" destId="{D53F586A-D561-C44E-A59F-B991A442165B}" srcOrd="0" destOrd="0" presId="urn:microsoft.com/office/officeart/2008/layout/HorizontalMultiLevelHierarchy"/>
    <dgm:cxn modelId="{16C34F07-4C2A-4A6E-A202-7C99477BD3BD}" type="presParOf" srcId="{638ECB3C-130D-CA44-9434-DC92FF91EBCB}" destId="{3C3BD57D-2D75-2545-882A-1AEA38E23EA8}" srcOrd="1" destOrd="0" presId="urn:microsoft.com/office/officeart/2008/layout/HorizontalMultiLevelHierarchy"/>
    <dgm:cxn modelId="{B933CCF1-A45D-4F05-BD67-C0EB0442AFCA}" type="presParOf" srcId="{86834062-A3E9-B547-852C-C6B86692AD6D}" destId="{DB81B178-4E75-EC45-ACDB-24C38C70C597}" srcOrd="4" destOrd="0" presId="urn:microsoft.com/office/officeart/2008/layout/HorizontalMultiLevelHierarchy"/>
    <dgm:cxn modelId="{93341832-6655-48D8-96F7-9D546EBA2AED}" type="presParOf" srcId="{DB81B178-4E75-EC45-ACDB-24C38C70C597}" destId="{03130DC7-66DA-814B-B898-16F1A40924D7}" srcOrd="0" destOrd="0" presId="urn:microsoft.com/office/officeart/2008/layout/HorizontalMultiLevelHierarchy"/>
    <dgm:cxn modelId="{516E5AD0-D95C-4254-9E1F-0F2A33B0C6B7}" type="presParOf" srcId="{86834062-A3E9-B547-852C-C6B86692AD6D}" destId="{328EA7D1-B13A-FD45-AFF7-17BD376C9F13}" srcOrd="5" destOrd="0" presId="urn:microsoft.com/office/officeart/2008/layout/HorizontalMultiLevelHierarchy"/>
    <dgm:cxn modelId="{8273678F-43C4-4D98-8325-948C54C583FD}" type="presParOf" srcId="{328EA7D1-B13A-FD45-AFF7-17BD376C9F13}" destId="{CBC269C5-EF69-C847-88F9-9281FFAF71F6}" srcOrd="0" destOrd="0" presId="urn:microsoft.com/office/officeart/2008/layout/HorizontalMultiLevelHierarchy"/>
    <dgm:cxn modelId="{A071B09F-41F6-4A95-B4A6-8369EC09F0E2}" type="presParOf" srcId="{328EA7D1-B13A-FD45-AFF7-17BD376C9F13}" destId="{6C8E9AF9-E583-7F45-80B9-F529B565CCCA}" srcOrd="1" destOrd="0" presId="urn:microsoft.com/office/officeart/2008/layout/HorizontalMultiLevelHierarchy"/>
    <dgm:cxn modelId="{9AE7B575-C2F0-4CF3-9FDC-60E9DDDCE900}" type="presParOf" srcId="{F4CD11CB-35F1-2A4B-82C1-3619BAACDE62}" destId="{4385DEA5-DE64-2841-9788-0908642A586F}" srcOrd="4" destOrd="0" presId="urn:microsoft.com/office/officeart/2008/layout/HorizontalMultiLevelHierarchy"/>
    <dgm:cxn modelId="{4F8CB38F-AE3F-4651-BE93-FA0302F1780A}" type="presParOf" srcId="{4385DEA5-DE64-2841-9788-0908642A586F}" destId="{1BDBB0E2-1609-5945-8DA9-E80DA9E7055E}" srcOrd="0" destOrd="0" presId="urn:microsoft.com/office/officeart/2008/layout/HorizontalMultiLevelHierarchy"/>
    <dgm:cxn modelId="{97BF9BE9-E4E3-4DAE-A781-6DB6DB6B4F72}" type="presParOf" srcId="{F4CD11CB-35F1-2A4B-82C1-3619BAACDE62}" destId="{63D2FAFA-F2F4-E54D-94E5-82E8418928BC}" srcOrd="5" destOrd="0" presId="urn:microsoft.com/office/officeart/2008/layout/HorizontalMultiLevelHierarchy"/>
    <dgm:cxn modelId="{86826F1D-3AD8-4603-B4CB-4B880897DF7F}" type="presParOf" srcId="{63D2FAFA-F2F4-E54D-94E5-82E8418928BC}" destId="{65B030C3-70A9-144E-ACBA-BF8C8CEDABD2}" srcOrd="0" destOrd="0" presId="urn:microsoft.com/office/officeart/2008/layout/HorizontalMultiLevelHierarchy"/>
    <dgm:cxn modelId="{AFF25B17-FC02-44E9-BC63-6CC061BEBA34}" type="presParOf" srcId="{63D2FAFA-F2F4-E54D-94E5-82E8418928BC}" destId="{827DF6EA-3B0A-9446-B3EA-56538AE3BAF2}" srcOrd="1" destOrd="0" presId="urn:microsoft.com/office/officeart/2008/layout/HorizontalMultiLevelHierarchy"/>
    <dgm:cxn modelId="{A97CE900-A469-4C36-B8ED-6251A2D1B1AA}" type="presParOf" srcId="{827DF6EA-3B0A-9446-B3EA-56538AE3BAF2}" destId="{AF50F87C-ED2F-DF4D-8C7B-A0473C73693C}" srcOrd="0" destOrd="0" presId="urn:microsoft.com/office/officeart/2008/layout/HorizontalMultiLevelHierarchy"/>
    <dgm:cxn modelId="{E2BDA4EA-9473-49DE-9392-E683C106FDCB}" type="presParOf" srcId="{AF50F87C-ED2F-DF4D-8C7B-A0473C73693C}" destId="{BBCACAEC-660B-8649-B5E3-07CA4174BF03}" srcOrd="0" destOrd="0" presId="urn:microsoft.com/office/officeart/2008/layout/HorizontalMultiLevelHierarchy"/>
    <dgm:cxn modelId="{1B4DACE5-8735-4DD1-89FF-591C063D8FB0}" type="presParOf" srcId="{827DF6EA-3B0A-9446-B3EA-56538AE3BAF2}" destId="{2E94719D-AB04-6C4D-BE89-4569E91C8CBB}" srcOrd="1" destOrd="0" presId="urn:microsoft.com/office/officeart/2008/layout/HorizontalMultiLevelHierarchy"/>
    <dgm:cxn modelId="{EBB13BDB-C76B-45EB-BE46-71C42214E676}" type="presParOf" srcId="{2E94719D-AB04-6C4D-BE89-4569E91C8CBB}" destId="{A0AE087E-BC16-BE42-A57C-A9A09EF185D8}" srcOrd="0" destOrd="0" presId="urn:microsoft.com/office/officeart/2008/layout/HorizontalMultiLevelHierarchy"/>
    <dgm:cxn modelId="{3E166481-BE15-42AD-AAC1-54D1428916F4}" type="presParOf" srcId="{2E94719D-AB04-6C4D-BE89-4569E91C8CBB}" destId="{0FC79C0C-A2D7-274D-A66F-CD432B1A76D2}" srcOrd="1" destOrd="0" presId="urn:microsoft.com/office/officeart/2008/layout/HorizontalMultiLevelHierarchy"/>
    <dgm:cxn modelId="{EEED2FA9-8211-41A2-A82E-E7F5AE738A45}" type="presParOf" srcId="{827DF6EA-3B0A-9446-B3EA-56538AE3BAF2}" destId="{F54954BE-3067-AE47-B1FC-450205E990E3}" srcOrd="2" destOrd="0" presId="urn:microsoft.com/office/officeart/2008/layout/HorizontalMultiLevelHierarchy"/>
    <dgm:cxn modelId="{4AB2504C-D278-4AFE-AA12-FEBDDAA1967B}" type="presParOf" srcId="{F54954BE-3067-AE47-B1FC-450205E990E3}" destId="{9AAA3C39-CC60-704E-847F-99E548F34567}" srcOrd="0" destOrd="0" presId="urn:microsoft.com/office/officeart/2008/layout/HorizontalMultiLevelHierarchy"/>
    <dgm:cxn modelId="{54570FD7-73A8-48FF-851A-2FC8F2CB7786}" type="presParOf" srcId="{827DF6EA-3B0A-9446-B3EA-56538AE3BAF2}" destId="{605D34E6-3F4C-F04B-BD86-CB0A089C8D0A}" srcOrd="3" destOrd="0" presId="urn:microsoft.com/office/officeart/2008/layout/HorizontalMultiLevelHierarchy"/>
    <dgm:cxn modelId="{59C7112F-3004-4556-BFC8-5E68F3DE4F69}" type="presParOf" srcId="{605D34E6-3F4C-F04B-BD86-CB0A089C8D0A}" destId="{8EEE6FCB-473A-0D49-B643-6169FD8A4798}" srcOrd="0" destOrd="0" presId="urn:microsoft.com/office/officeart/2008/layout/HorizontalMultiLevelHierarchy"/>
    <dgm:cxn modelId="{4E7C1063-1D73-49C6-9E0E-40ECD34EDD0F}" type="presParOf" srcId="{605D34E6-3F4C-F04B-BD86-CB0A089C8D0A}" destId="{0EF43158-1705-FA4C-93A9-6EEF8049801C}" srcOrd="1" destOrd="0" presId="urn:microsoft.com/office/officeart/2008/layout/HorizontalMultiLevelHierarchy"/>
    <dgm:cxn modelId="{B10B1D75-63B3-46C9-8B90-A0D77714CE26}" type="presParOf" srcId="{827DF6EA-3B0A-9446-B3EA-56538AE3BAF2}" destId="{AB4E9054-FA46-EC45-AFDD-1071649A86F6}" srcOrd="4" destOrd="0" presId="urn:microsoft.com/office/officeart/2008/layout/HorizontalMultiLevelHierarchy"/>
    <dgm:cxn modelId="{538043A3-4841-4838-9543-F9690458E92A}" type="presParOf" srcId="{AB4E9054-FA46-EC45-AFDD-1071649A86F6}" destId="{566FB8F5-8B85-B646-AAD2-CB719E365388}" srcOrd="0" destOrd="0" presId="urn:microsoft.com/office/officeart/2008/layout/HorizontalMultiLevelHierarchy"/>
    <dgm:cxn modelId="{8B0E2B70-6378-43CD-96B4-7B6AD8086532}" type="presParOf" srcId="{827DF6EA-3B0A-9446-B3EA-56538AE3BAF2}" destId="{3AD6C61A-1758-0545-B113-6DD94B491924}" srcOrd="5" destOrd="0" presId="urn:microsoft.com/office/officeart/2008/layout/HorizontalMultiLevelHierarchy"/>
    <dgm:cxn modelId="{EF821BB6-BDD7-47AC-94FB-82231615C97C}" type="presParOf" srcId="{3AD6C61A-1758-0545-B113-6DD94B491924}" destId="{0BAE2615-1A17-5746-949B-72786FE0A090}" srcOrd="0" destOrd="0" presId="urn:microsoft.com/office/officeart/2008/layout/HorizontalMultiLevelHierarchy"/>
    <dgm:cxn modelId="{CAE87E5D-F1CF-4181-8C3A-E9DCCBD9FB0E}" type="presParOf" srcId="{3AD6C61A-1758-0545-B113-6DD94B491924}" destId="{1A081094-1757-C84A-8DAC-4C8C3CF383C2}" srcOrd="1" destOrd="0" presId="urn:microsoft.com/office/officeart/2008/layout/HorizontalMultiLevelHierarchy"/>
    <dgm:cxn modelId="{3E5BD393-0661-4C7B-B4A6-79C4702D4DDD}" type="presParOf" srcId="{827DF6EA-3B0A-9446-B3EA-56538AE3BAF2}" destId="{077F7705-D138-6843-86EE-6FAE210E4EE8}" srcOrd="6" destOrd="0" presId="urn:microsoft.com/office/officeart/2008/layout/HorizontalMultiLevelHierarchy"/>
    <dgm:cxn modelId="{BB87E70E-B288-42B5-8EE6-5C2AF3B2F11E}" type="presParOf" srcId="{077F7705-D138-6843-86EE-6FAE210E4EE8}" destId="{10EDEA82-9FC0-6E4B-8591-02002DF77CF6}" srcOrd="0" destOrd="0" presId="urn:microsoft.com/office/officeart/2008/layout/HorizontalMultiLevelHierarchy"/>
    <dgm:cxn modelId="{5434F81A-8198-4B07-88EC-7F65CCE8107A}" type="presParOf" srcId="{827DF6EA-3B0A-9446-B3EA-56538AE3BAF2}" destId="{3FD7D59B-57B7-BB49-8EA4-FB5FD0368DF2}" srcOrd="7" destOrd="0" presId="urn:microsoft.com/office/officeart/2008/layout/HorizontalMultiLevelHierarchy"/>
    <dgm:cxn modelId="{F6E0FA74-F530-4F97-96F1-B063650895D6}" type="presParOf" srcId="{3FD7D59B-57B7-BB49-8EA4-FB5FD0368DF2}" destId="{8B99ADC5-6DFC-CC49-BC40-7947DC7E9126}" srcOrd="0" destOrd="0" presId="urn:microsoft.com/office/officeart/2008/layout/HorizontalMultiLevelHierarchy"/>
    <dgm:cxn modelId="{86254A07-A450-412C-AD66-9832AEC106E5}" type="presParOf" srcId="{3FD7D59B-57B7-BB49-8EA4-FB5FD0368DF2}" destId="{EDD66828-E962-4E4E-B72B-9939DF1C558C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ED8E23-D450-4D80-8E0A-30B74CC89104}">
      <dsp:nvSpPr>
        <dsp:cNvPr id="0" name=""/>
        <dsp:cNvSpPr/>
      </dsp:nvSpPr>
      <dsp:spPr>
        <a:xfrm>
          <a:off x="791" y="1255339"/>
          <a:ext cx="2372262" cy="9489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013" tIns="33338" rIns="33338" bIns="33338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500" kern="1200" dirty="0"/>
            <a:t>3+X</a:t>
          </a:r>
          <a:r>
            <a:rPr lang="zh-CN" altLang="en-US" sz="2500" kern="1200" dirty="0"/>
            <a:t>考试</a:t>
          </a:r>
        </a:p>
      </dsp:txBody>
      <dsp:txXfrm>
        <a:off x="475244" y="1255339"/>
        <a:ext cx="1423357" cy="948905"/>
      </dsp:txXfrm>
    </dsp:sp>
    <dsp:sp modelId="{6B117399-0755-4160-A2DC-820782FBEAF4}">
      <dsp:nvSpPr>
        <dsp:cNvPr id="0" name=""/>
        <dsp:cNvSpPr/>
      </dsp:nvSpPr>
      <dsp:spPr>
        <a:xfrm>
          <a:off x="2135828" y="1255339"/>
          <a:ext cx="2372262" cy="9489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013" tIns="33338" rIns="33338" bIns="33338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分层走班</a:t>
          </a:r>
        </a:p>
      </dsp:txBody>
      <dsp:txXfrm>
        <a:off x="2610281" y="1255339"/>
        <a:ext cx="1423357" cy="948905"/>
      </dsp:txXfrm>
    </dsp:sp>
    <dsp:sp modelId="{C8E38FA2-F706-404A-A1D6-54CCA98C13D0}">
      <dsp:nvSpPr>
        <dsp:cNvPr id="0" name=""/>
        <dsp:cNvSpPr/>
      </dsp:nvSpPr>
      <dsp:spPr>
        <a:xfrm>
          <a:off x="4270864" y="1255339"/>
          <a:ext cx="2800242" cy="9489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013" tIns="33338" rIns="33338" bIns="33338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个性化培优</a:t>
          </a:r>
        </a:p>
      </dsp:txBody>
      <dsp:txXfrm>
        <a:off x="4745317" y="1255339"/>
        <a:ext cx="1851337" cy="9489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ED8E23-D450-4D80-8E0A-30B74CC89104}">
      <dsp:nvSpPr>
        <dsp:cNvPr id="0" name=""/>
        <dsp:cNvSpPr/>
      </dsp:nvSpPr>
      <dsp:spPr>
        <a:xfrm>
          <a:off x="3453" y="0"/>
          <a:ext cx="7064992" cy="82446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 dirty="0"/>
            <a:t>综合素质</a:t>
          </a:r>
          <a:r>
            <a:rPr lang="en-US" altLang="zh-CN" sz="2400" kern="1200" dirty="0"/>
            <a:t>+</a:t>
          </a:r>
          <a:r>
            <a:rPr lang="zh-CN" altLang="en-US" sz="2400" kern="1200" dirty="0"/>
            <a:t>核心素养</a:t>
          </a:r>
        </a:p>
      </dsp:txBody>
      <dsp:txXfrm>
        <a:off x="415687" y="0"/>
        <a:ext cx="6240524" cy="8244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6805F1-5E49-40DC-8D7F-95CE255B2FCB}">
      <dsp:nvSpPr>
        <dsp:cNvPr id="0" name=""/>
        <dsp:cNvSpPr/>
      </dsp:nvSpPr>
      <dsp:spPr>
        <a:xfrm>
          <a:off x="2002589" y="4644419"/>
          <a:ext cx="38457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4573" y="457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500" kern="1200"/>
        </a:p>
      </dsp:txBody>
      <dsp:txXfrm>
        <a:off x="2185262" y="4680525"/>
        <a:ext cx="19228" cy="19228"/>
      </dsp:txXfrm>
    </dsp:sp>
    <dsp:sp modelId="{DC493309-D4C3-4875-A341-8EB31869753D}">
      <dsp:nvSpPr>
        <dsp:cNvPr id="0" name=""/>
        <dsp:cNvSpPr/>
      </dsp:nvSpPr>
      <dsp:spPr>
        <a:xfrm>
          <a:off x="616125" y="3041339"/>
          <a:ext cx="384573" cy="16488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2286" y="0"/>
              </a:lnTo>
              <a:lnTo>
                <a:pt x="192286" y="1648800"/>
              </a:lnTo>
              <a:lnTo>
                <a:pt x="384573" y="16488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500" kern="1200"/>
        </a:p>
      </dsp:txBody>
      <dsp:txXfrm>
        <a:off x="766085" y="3823413"/>
        <a:ext cx="84652" cy="84652"/>
      </dsp:txXfrm>
    </dsp:sp>
    <dsp:sp modelId="{AC36A0FF-0AAF-4174-99D4-BDA43C858420}">
      <dsp:nvSpPr>
        <dsp:cNvPr id="0" name=""/>
        <dsp:cNvSpPr/>
      </dsp:nvSpPr>
      <dsp:spPr>
        <a:xfrm>
          <a:off x="2002589" y="3590939"/>
          <a:ext cx="384573" cy="3664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2286" y="0"/>
              </a:lnTo>
              <a:lnTo>
                <a:pt x="192286" y="366400"/>
              </a:lnTo>
              <a:lnTo>
                <a:pt x="384573" y="36640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500" kern="1200"/>
        </a:p>
      </dsp:txBody>
      <dsp:txXfrm>
        <a:off x="2181597" y="3760860"/>
        <a:ext cx="26558" cy="26558"/>
      </dsp:txXfrm>
    </dsp:sp>
    <dsp:sp modelId="{3BC14A15-54AD-4E8B-BA27-B06A221B9E5A}">
      <dsp:nvSpPr>
        <dsp:cNvPr id="0" name=""/>
        <dsp:cNvSpPr/>
      </dsp:nvSpPr>
      <dsp:spPr>
        <a:xfrm>
          <a:off x="2002589" y="3224539"/>
          <a:ext cx="384573" cy="366400"/>
        </a:xfrm>
        <a:custGeom>
          <a:avLst/>
          <a:gdLst/>
          <a:ahLst/>
          <a:cxnLst/>
          <a:rect l="0" t="0" r="0" b="0"/>
          <a:pathLst>
            <a:path>
              <a:moveTo>
                <a:pt x="0" y="366400"/>
              </a:moveTo>
              <a:lnTo>
                <a:pt x="192286" y="366400"/>
              </a:lnTo>
              <a:lnTo>
                <a:pt x="192286" y="0"/>
              </a:lnTo>
              <a:lnTo>
                <a:pt x="384573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500" kern="1200"/>
        </a:p>
      </dsp:txBody>
      <dsp:txXfrm>
        <a:off x="2181597" y="3394460"/>
        <a:ext cx="26558" cy="26558"/>
      </dsp:txXfrm>
    </dsp:sp>
    <dsp:sp modelId="{13F7DA9F-0CBA-46D3-8FAB-FA3FA8524681}">
      <dsp:nvSpPr>
        <dsp:cNvPr id="0" name=""/>
        <dsp:cNvSpPr/>
      </dsp:nvSpPr>
      <dsp:spPr>
        <a:xfrm>
          <a:off x="616125" y="3041339"/>
          <a:ext cx="384573" cy="5496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2286" y="0"/>
              </a:lnTo>
              <a:lnTo>
                <a:pt x="192286" y="549600"/>
              </a:lnTo>
              <a:lnTo>
                <a:pt x="384573" y="5496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500" kern="1200"/>
        </a:p>
      </dsp:txBody>
      <dsp:txXfrm>
        <a:off x="791642" y="3299369"/>
        <a:ext cx="33539" cy="33539"/>
      </dsp:txXfrm>
    </dsp:sp>
    <dsp:sp modelId="{86F973FB-8249-4E72-96ED-676269035425}">
      <dsp:nvSpPr>
        <dsp:cNvPr id="0" name=""/>
        <dsp:cNvSpPr/>
      </dsp:nvSpPr>
      <dsp:spPr>
        <a:xfrm>
          <a:off x="2002589" y="1392539"/>
          <a:ext cx="384573" cy="10992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2286" y="0"/>
              </a:lnTo>
              <a:lnTo>
                <a:pt x="192286" y="1099200"/>
              </a:lnTo>
              <a:lnTo>
                <a:pt x="384573" y="109920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500" kern="1200"/>
        </a:p>
      </dsp:txBody>
      <dsp:txXfrm>
        <a:off x="2165763" y="1913026"/>
        <a:ext cx="58226" cy="58226"/>
      </dsp:txXfrm>
    </dsp:sp>
    <dsp:sp modelId="{891B1499-2044-415B-B4D8-C013A78BBC40}">
      <dsp:nvSpPr>
        <dsp:cNvPr id="0" name=""/>
        <dsp:cNvSpPr/>
      </dsp:nvSpPr>
      <dsp:spPr>
        <a:xfrm>
          <a:off x="2002589" y="1392539"/>
          <a:ext cx="384573" cy="3664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2286" y="0"/>
              </a:lnTo>
              <a:lnTo>
                <a:pt x="192286" y="366400"/>
              </a:lnTo>
              <a:lnTo>
                <a:pt x="384573" y="36640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500" kern="1200"/>
        </a:p>
      </dsp:txBody>
      <dsp:txXfrm>
        <a:off x="2181597" y="1562459"/>
        <a:ext cx="26558" cy="26558"/>
      </dsp:txXfrm>
    </dsp:sp>
    <dsp:sp modelId="{14D9BC49-5DBC-4612-9FC3-FD3AC8D821E3}">
      <dsp:nvSpPr>
        <dsp:cNvPr id="0" name=""/>
        <dsp:cNvSpPr/>
      </dsp:nvSpPr>
      <dsp:spPr>
        <a:xfrm>
          <a:off x="2002589" y="1026139"/>
          <a:ext cx="384573" cy="366400"/>
        </a:xfrm>
        <a:custGeom>
          <a:avLst/>
          <a:gdLst/>
          <a:ahLst/>
          <a:cxnLst/>
          <a:rect l="0" t="0" r="0" b="0"/>
          <a:pathLst>
            <a:path>
              <a:moveTo>
                <a:pt x="0" y="366400"/>
              </a:moveTo>
              <a:lnTo>
                <a:pt x="192286" y="366400"/>
              </a:lnTo>
              <a:lnTo>
                <a:pt x="192286" y="0"/>
              </a:lnTo>
              <a:lnTo>
                <a:pt x="384573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500" kern="1200"/>
        </a:p>
      </dsp:txBody>
      <dsp:txXfrm>
        <a:off x="2181597" y="1196059"/>
        <a:ext cx="26558" cy="26558"/>
      </dsp:txXfrm>
    </dsp:sp>
    <dsp:sp modelId="{C49ABADC-AD1D-472C-82F6-8DD1431E8524}">
      <dsp:nvSpPr>
        <dsp:cNvPr id="0" name=""/>
        <dsp:cNvSpPr/>
      </dsp:nvSpPr>
      <dsp:spPr>
        <a:xfrm>
          <a:off x="2002589" y="293339"/>
          <a:ext cx="384573" cy="1099200"/>
        </a:xfrm>
        <a:custGeom>
          <a:avLst/>
          <a:gdLst/>
          <a:ahLst/>
          <a:cxnLst/>
          <a:rect l="0" t="0" r="0" b="0"/>
          <a:pathLst>
            <a:path>
              <a:moveTo>
                <a:pt x="0" y="1099200"/>
              </a:moveTo>
              <a:lnTo>
                <a:pt x="192286" y="1099200"/>
              </a:lnTo>
              <a:lnTo>
                <a:pt x="192286" y="0"/>
              </a:lnTo>
              <a:lnTo>
                <a:pt x="384573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500" kern="1200"/>
        </a:p>
      </dsp:txBody>
      <dsp:txXfrm>
        <a:off x="2165763" y="813825"/>
        <a:ext cx="58226" cy="58226"/>
      </dsp:txXfrm>
    </dsp:sp>
    <dsp:sp modelId="{76A2C5E8-D60C-476B-B7EE-62054BE17982}">
      <dsp:nvSpPr>
        <dsp:cNvPr id="0" name=""/>
        <dsp:cNvSpPr/>
      </dsp:nvSpPr>
      <dsp:spPr>
        <a:xfrm>
          <a:off x="616125" y="1392539"/>
          <a:ext cx="384573" cy="1648800"/>
        </a:xfrm>
        <a:custGeom>
          <a:avLst/>
          <a:gdLst/>
          <a:ahLst/>
          <a:cxnLst/>
          <a:rect l="0" t="0" r="0" b="0"/>
          <a:pathLst>
            <a:path>
              <a:moveTo>
                <a:pt x="0" y="1648800"/>
              </a:moveTo>
              <a:lnTo>
                <a:pt x="192286" y="1648800"/>
              </a:lnTo>
              <a:lnTo>
                <a:pt x="192286" y="0"/>
              </a:lnTo>
              <a:lnTo>
                <a:pt x="38457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500" kern="1200"/>
        </a:p>
      </dsp:txBody>
      <dsp:txXfrm>
        <a:off x="766085" y="2174613"/>
        <a:ext cx="84652" cy="84652"/>
      </dsp:txXfrm>
    </dsp:sp>
    <dsp:sp modelId="{BCBD6189-F6E8-46B3-9340-FA2309B32A87}">
      <dsp:nvSpPr>
        <dsp:cNvPr id="0" name=""/>
        <dsp:cNvSpPr/>
      </dsp:nvSpPr>
      <dsp:spPr>
        <a:xfrm rot="16200000">
          <a:off x="-1219731" y="2748219"/>
          <a:ext cx="3085474" cy="586240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700" kern="1200" dirty="0"/>
            <a:t>CET</a:t>
          </a:r>
          <a:r>
            <a:rPr lang="zh-CN" altLang="en-US" sz="2700" kern="1200" dirty="0"/>
            <a:t>人工评分维度</a:t>
          </a:r>
        </a:p>
      </dsp:txBody>
      <dsp:txXfrm>
        <a:off x="-1219731" y="2748219"/>
        <a:ext cx="3085474" cy="586240"/>
      </dsp:txXfrm>
    </dsp:sp>
    <dsp:sp modelId="{1A541003-A2AC-4E8B-A314-445D417E2E1F}">
      <dsp:nvSpPr>
        <dsp:cNvPr id="0" name=""/>
        <dsp:cNvSpPr/>
      </dsp:nvSpPr>
      <dsp:spPr>
        <a:xfrm>
          <a:off x="1000698" y="1099419"/>
          <a:ext cx="1001890" cy="586240"/>
        </a:xfrm>
        <a:prstGeom prst="rect">
          <a:avLst/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语言水平</a:t>
          </a:r>
        </a:p>
      </dsp:txBody>
      <dsp:txXfrm>
        <a:off x="1000698" y="1099419"/>
        <a:ext cx="1001890" cy="586240"/>
      </dsp:txXfrm>
    </dsp:sp>
    <dsp:sp modelId="{1EE3A092-3AAC-4E69-BEAD-AC840DECAF19}">
      <dsp:nvSpPr>
        <dsp:cNvPr id="0" name=""/>
        <dsp:cNvSpPr/>
      </dsp:nvSpPr>
      <dsp:spPr>
        <a:xfrm>
          <a:off x="2387163" y="219"/>
          <a:ext cx="1221501" cy="5862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词汇丰富度</a:t>
          </a:r>
        </a:p>
      </dsp:txBody>
      <dsp:txXfrm>
        <a:off x="2387163" y="219"/>
        <a:ext cx="1221501" cy="586240"/>
      </dsp:txXfrm>
    </dsp:sp>
    <dsp:sp modelId="{6F733735-A44D-4BCB-9B74-9C88D63284BB}">
      <dsp:nvSpPr>
        <dsp:cNvPr id="0" name=""/>
        <dsp:cNvSpPr/>
      </dsp:nvSpPr>
      <dsp:spPr>
        <a:xfrm>
          <a:off x="2387163" y="733019"/>
          <a:ext cx="1221501" cy="5862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高分短语</a:t>
          </a:r>
        </a:p>
      </dsp:txBody>
      <dsp:txXfrm>
        <a:off x="2387163" y="733019"/>
        <a:ext cx="1221501" cy="586240"/>
      </dsp:txXfrm>
    </dsp:sp>
    <dsp:sp modelId="{90D3E55A-1824-4CB5-82E8-F34CBABB62F9}">
      <dsp:nvSpPr>
        <dsp:cNvPr id="0" name=""/>
        <dsp:cNvSpPr/>
      </dsp:nvSpPr>
      <dsp:spPr>
        <a:xfrm>
          <a:off x="2387163" y="1465819"/>
          <a:ext cx="1221501" cy="5862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语法错误</a:t>
          </a:r>
        </a:p>
      </dsp:txBody>
      <dsp:txXfrm>
        <a:off x="2387163" y="1465819"/>
        <a:ext cx="1221501" cy="586240"/>
      </dsp:txXfrm>
    </dsp:sp>
    <dsp:sp modelId="{0ED0CF2E-8768-4695-BA51-3822FA7D9345}">
      <dsp:nvSpPr>
        <dsp:cNvPr id="0" name=""/>
        <dsp:cNvSpPr/>
      </dsp:nvSpPr>
      <dsp:spPr>
        <a:xfrm>
          <a:off x="2387163" y="2198619"/>
          <a:ext cx="1221501" cy="586240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语言连贯</a:t>
          </a:r>
        </a:p>
      </dsp:txBody>
      <dsp:txXfrm>
        <a:off x="2387163" y="2198619"/>
        <a:ext cx="1221501" cy="586240"/>
      </dsp:txXfrm>
    </dsp:sp>
    <dsp:sp modelId="{773AA3F8-6FC2-49F5-BBDC-75B8806B1C5D}">
      <dsp:nvSpPr>
        <dsp:cNvPr id="0" name=""/>
        <dsp:cNvSpPr/>
      </dsp:nvSpPr>
      <dsp:spPr>
        <a:xfrm>
          <a:off x="1000698" y="3297819"/>
          <a:ext cx="1001890" cy="586240"/>
        </a:xfrm>
        <a:prstGeom prst="rect">
          <a:avLst/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内容质量</a:t>
          </a:r>
        </a:p>
      </dsp:txBody>
      <dsp:txXfrm>
        <a:off x="1000698" y="3297819"/>
        <a:ext cx="1001890" cy="586240"/>
      </dsp:txXfrm>
    </dsp:sp>
    <dsp:sp modelId="{CB6F8252-624B-4BC7-8742-FA71352F2888}">
      <dsp:nvSpPr>
        <dsp:cNvPr id="0" name=""/>
        <dsp:cNvSpPr/>
      </dsp:nvSpPr>
      <dsp:spPr>
        <a:xfrm>
          <a:off x="2387163" y="2931419"/>
          <a:ext cx="1221501" cy="5862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是否离题</a:t>
          </a:r>
        </a:p>
      </dsp:txBody>
      <dsp:txXfrm>
        <a:off x="2387163" y="2931419"/>
        <a:ext cx="1221501" cy="586240"/>
      </dsp:txXfrm>
    </dsp:sp>
    <dsp:sp modelId="{6E3CA55E-7B5C-44B2-A8B4-D58AD892DEB9}">
      <dsp:nvSpPr>
        <dsp:cNvPr id="0" name=""/>
        <dsp:cNvSpPr/>
      </dsp:nvSpPr>
      <dsp:spPr>
        <a:xfrm>
          <a:off x="2387163" y="3664219"/>
          <a:ext cx="1221501" cy="586240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论证深度</a:t>
          </a:r>
        </a:p>
      </dsp:txBody>
      <dsp:txXfrm>
        <a:off x="2387163" y="3664219"/>
        <a:ext cx="1221501" cy="586240"/>
      </dsp:txXfrm>
    </dsp:sp>
    <dsp:sp modelId="{B63D9750-FF00-4018-8483-8EA6B336DCF3}">
      <dsp:nvSpPr>
        <dsp:cNvPr id="0" name=""/>
        <dsp:cNvSpPr/>
      </dsp:nvSpPr>
      <dsp:spPr>
        <a:xfrm>
          <a:off x="1000698" y="4397019"/>
          <a:ext cx="1001890" cy="586240"/>
        </a:xfrm>
        <a:prstGeom prst="rect">
          <a:avLst/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文章结构</a:t>
          </a:r>
        </a:p>
      </dsp:txBody>
      <dsp:txXfrm>
        <a:off x="1000698" y="4397019"/>
        <a:ext cx="1001890" cy="586240"/>
      </dsp:txXfrm>
    </dsp:sp>
    <dsp:sp modelId="{AFA89E88-BF57-44CE-825C-9B4739B401E4}">
      <dsp:nvSpPr>
        <dsp:cNvPr id="0" name=""/>
        <dsp:cNvSpPr/>
      </dsp:nvSpPr>
      <dsp:spPr>
        <a:xfrm>
          <a:off x="2387163" y="4397019"/>
          <a:ext cx="1221501" cy="586240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条理清晰</a:t>
          </a:r>
        </a:p>
      </dsp:txBody>
      <dsp:txXfrm>
        <a:off x="2387163" y="4397019"/>
        <a:ext cx="1221501" cy="58624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7F7705-D138-6843-86EE-6FAE210E4EE8}">
      <dsp:nvSpPr>
        <dsp:cNvPr id="0" name=""/>
        <dsp:cNvSpPr/>
      </dsp:nvSpPr>
      <dsp:spPr>
        <a:xfrm>
          <a:off x="2081570" y="3909912"/>
          <a:ext cx="276289" cy="7897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8144" y="0"/>
              </a:lnTo>
              <a:lnTo>
                <a:pt x="138144" y="789700"/>
              </a:lnTo>
              <a:lnTo>
                <a:pt x="276289" y="789700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000" kern="12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sp:txBody>
      <dsp:txXfrm>
        <a:off x="2198799" y="4283846"/>
        <a:ext cx="41831" cy="41831"/>
      </dsp:txXfrm>
    </dsp:sp>
    <dsp:sp modelId="{AB4E9054-FA46-EC45-AFDD-1071649A86F6}">
      <dsp:nvSpPr>
        <dsp:cNvPr id="0" name=""/>
        <dsp:cNvSpPr/>
      </dsp:nvSpPr>
      <dsp:spPr>
        <a:xfrm>
          <a:off x="2081570" y="3909912"/>
          <a:ext cx="276289" cy="2632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8144" y="0"/>
              </a:lnTo>
              <a:lnTo>
                <a:pt x="138144" y="263233"/>
              </a:lnTo>
              <a:lnTo>
                <a:pt x="276289" y="263233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000" kern="12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sp:txBody>
      <dsp:txXfrm>
        <a:off x="2210175" y="4031989"/>
        <a:ext cx="19080" cy="19080"/>
      </dsp:txXfrm>
    </dsp:sp>
    <dsp:sp modelId="{F54954BE-3067-AE47-B1FC-450205E990E3}">
      <dsp:nvSpPr>
        <dsp:cNvPr id="0" name=""/>
        <dsp:cNvSpPr/>
      </dsp:nvSpPr>
      <dsp:spPr>
        <a:xfrm>
          <a:off x="2081570" y="3646679"/>
          <a:ext cx="276289" cy="263233"/>
        </a:xfrm>
        <a:custGeom>
          <a:avLst/>
          <a:gdLst/>
          <a:ahLst/>
          <a:cxnLst/>
          <a:rect l="0" t="0" r="0" b="0"/>
          <a:pathLst>
            <a:path>
              <a:moveTo>
                <a:pt x="0" y="263233"/>
              </a:moveTo>
              <a:lnTo>
                <a:pt x="138144" y="263233"/>
              </a:lnTo>
              <a:lnTo>
                <a:pt x="138144" y="0"/>
              </a:lnTo>
              <a:lnTo>
                <a:pt x="276289" y="0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000" kern="12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sp:txBody>
      <dsp:txXfrm>
        <a:off x="2210175" y="3768755"/>
        <a:ext cx="19080" cy="19080"/>
      </dsp:txXfrm>
    </dsp:sp>
    <dsp:sp modelId="{AF50F87C-ED2F-DF4D-8C7B-A0473C73693C}">
      <dsp:nvSpPr>
        <dsp:cNvPr id="0" name=""/>
        <dsp:cNvSpPr/>
      </dsp:nvSpPr>
      <dsp:spPr>
        <a:xfrm>
          <a:off x="2081570" y="3120212"/>
          <a:ext cx="276289" cy="789700"/>
        </a:xfrm>
        <a:custGeom>
          <a:avLst/>
          <a:gdLst/>
          <a:ahLst/>
          <a:cxnLst/>
          <a:rect l="0" t="0" r="0" b="0"/>
          <a:pathLst>
            <a:path>
              <a:moveTo>
                <a:pt x="0" y="789700"/>
              </a:moveTo>
              <a:lnTo>
                <a:pt x="138144" y="789700"/>
              </a:lnTo>
              <a:lnTo>
                <a:pt x="138144" y="0"/>
              </a:lnTo>
              <a:lnTo>
                <a:pt x="276289" y="0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000" kern="12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sp:txBody>
      <dsp:txXfrm>
        <a:off x="2198799" y="3494146"/>
        <a:ext cx="41831" cy="41831"/>
      </dsp:txXfrm>
    </dsp:sp>
    <dsp:sp modelId="{4385DEA5-DE64-2841-9788-0908642A586F}">
      <dsp:nvSpPr>
        <dsp:cNvPr id="0" name=""/>
        <dsp:cNvSpPr/>
      </dsp:nvSpPr>
      <dsp:spPr>
        <a:xfrm>
          <a:off x="423832" y="2330512"/>
          <a:ext cx="276289" cy="15794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8144" y="0"/>
              </a:lnTo>
              <a:lnTo>
                <a:pt x="138144" y="1579400"/>
              </a:lnTo>
              <a:lnTo>
                <a:pt x="276289" y="157940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000" kern="12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sp:txBody>
      <dsp:txXfrm>
        <a:off x="521892" y="3080128"/>
        <a:ext cx="80169" cy="80169"/>
      </dsp:txXfrm>
    </dsp:sp>
    <dsp:sp modelId="{DB81B178-4E75-EC45-ACDB-24C38C70C597}">
      <dsp:nvSpPr>
        <dsp:cNvPr id="0" name=""/>
        <dsp:cNvSpPr/>
      </dsp:nvSpPr>
      <dsp:spPr>
        <a:xfrm>
          <a:off x="2081570" y="2067279"/>
          <a:ext cx="276289" cy="5264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8144" y="0"/>
              </a:lnTo>
              <a:lnTo>
                <a:pt x="138144" y="526466"/>
              </a:lnTo>
              <a:lnTo>
                <a:pt x="276289" y="526466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000" kern="12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sp:txBody>
      <dsp:txXfrm>
        <a:off x="2204851" y="2315648"/>
        <a:ext cx="29728" cy="29728"/>
      </dsp:txXfrm>
    </dsp:sp>
    <dsp:sp modelId="{4F6090A2-0F0C-0A46-A925-EE01CACC212B}">
      <dsp:nvSpPr>
        <dsp:cNvPr id="0" name=""/>
        <dsp:cNvSpPr/>
      </dsp:nvSpPr>
      <dsp:spPr>
        <a:xfrm>
          <a:off x="2081570" y="2021559"/>
          <a:ext cx="27628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76289" y="45720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000" kern="12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sp:txBody>
      <dsp:txXfrm>
        <a:off x="2212808" y="2060372"/>
        <a:ext cx="13814" cy="13814"/>
      </dsp:txXfrm>
    </dsp:sp>
    <dsp:sp modelId="{84F9F7E0-D713-1940-B870-09CCAEE8D424}">
      <dsp:nvSpPr>
        <dsp:cNvPr id="0" name=""/>
        <dsp:cNvSpPr/>
      </dsp:nvSpPr>
      <dsp:spPr>
        <a:xfrm>
          <a:off x="2081570" y="1540812"/>
          <a:ext cx="276289" cy="526466"/>
        </a:xfrm>
        <a:custGeom>
          <a:avLst/>
          <a:gdLst/>
          <a:ahLst/>
          <a:cxnLst/>
          <a:rect l="0" t="0" r="0" b="0"/>
          <a:pathLst>
            <a:path>
              <a:moveTo>
                <a:pt x="0" y="526466"/>
              </a:moveTo>
              <a:lnTo>
                <a:pt x="138144" y="526466"/>
              </a:lnTo>
              <a:lnTo>
                <a:pt x="138144" y="0"/>
              </a:lnTo>
              <a:lnTo>
                <a:pt x="276289" y="0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000" kern="12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sp:txBody>
      <dsp:txXfrm>
        <a:off x="2204851" y="1789181"/>
        <a:ext cx="29728" cy="29728"/>
      </dsp:txXfrm>
    </dsp:sp>
    <dsp:sp modelId="{9B2E6A47-EF08-B64A-B686-C27FA18E9FF3}">
      <dsp:nvSpPr>
        <dsp:cNvPr id="0" name=""/>
        <dsp:cNvSpPr/>
      </dsp:nvSpPr>
      <dsp:spPr>
        <a:xfrm>
          <a:off x="423832" y="2067279"/>
          <a:ext cx="276289" cy="263233"/>
        </a:xfrm>
        <a:custGeom>
          <a:avLst/>
          <a:gdLst/>
          <a:ahLst/>
          <a:cxnLst/>
          <a:rect l="0" t="0" r="0" b="0"/>
          <a:pathLst>
            <a:path>
              <a:moveTo>
                <a:pt x="0" y="263233"/>
              </a:moveTo>
              <a:lnTo>
                <a:pt x="138144" y="263233"/>
              </a:lnTo>
              <a:lnTo>
                <a:pt x="138144" y="0"/>
              </a:lnTo>
              <a:lnTo>
                <a:pt x="276289" y="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000" kern="12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sp:txBody>
      <dsp:txXfrm>
        <a:off x="552436" y="2189355"/>
        <a:ext cx="19080" cy="19080"/>
      </dsp:txXfrm>
    </dsp:sp>
    <dsp:sp modelId="{4B571336-3B07-024D-87BD-A5DD5C363B63}">
      <dsp:nvSpPr>
        <dsp:cNvPr id="0" name=""/>
        <dsp:cNvSpPr/>
      </dsp:nvSpPr>
      <dsp:spPr>
        <a:xfrm>
          <a:off x="2081570" y="751112"/>
          <a:ext cx="276289" cy="2632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8144" y="0"/>
              </a:lnTo>
              <a:lnTo>
                <a:pt x="138144" y="263233"/>
              </a:lnTo>
              <a:lnTo>
                <a:pt x="276289" y="263233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000" kern="12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sp:txBody>
      <dsp:txXfrm>
        <a:off x="2210175" y="873189"/>
        <a:ext cx="19080" cy="19080"/>
      </dsp:txXfrm>
    </dsp:sp>
    <dsp:sp modelId="{59B47E88-492F-8B4C-917B-34FFA061F90F}">
      <dsp:nvSpPr>
        <dsp:cNvPr id="0" name=""/>
        <dsp:cNvSpPr/>
      </dsp:nvSpPr>
      <dsp:spPr>
        <a:xfrm>
          <a:off x="2081570" y="487879"/>
          <a:ext cx="276289" cy="263233"/>
        </a:xfrm>
        <a:custGeom>
          <a:avLst/>
          <a:gdLst/>
          <a:ahLst/>
          <a:cxnLst/>
          <a:rect l="0" t="0" r="0" b="0"/>
          <a:pathLst>
            <a:path>
              <a:moveTo>
                <a:pt x="0" y="263233"/>
              </a:moveTo>
              <a:lnTo>
                <a:pt x="138144" y="263233"/>
              </a:lnTo>
              <a:lnTo>
                <a:pt x="138144" y="0"/>
              </a:lnTo>
              <a:lnTo>
                <a:pt x="276289" y="0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000" kern="12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sp:txBody>
      <dsp:txXfrm>
        <a:off x="2210175" y="609955"/>
        <a:ext cx="19080" cy="19080"/>
      </dsp:txXfrm>
    </dsp:sp>
    <dsp:sp modelId="{1DC9E38F-D43C-B149-8E1D-EF044E357696}">
      <dsp:nvSpPr>
        <dsp:cNvPr id="0" name=""/>
        <dsp:cNvSpPr/>
      </dsp:nvSpPr>
      <dsp:spPr>
        <a:xfrm>
          <a:off x="423832" y="751112"/>
          <a:ext cx="276289" cy="1579400"/>
        </a:xfrm>
        <a:custGeom>
          <a:avLst/>
          <a:gdLst/>
          <a:ahLst/>
          <a:cxnLst/>
          <a:rect l="0" t="0" r="0" b="0"/>
          <a:pathLst>
            <a:path>
              <a:moveTo>
                <a:pt x="0" y="1579400"/>
              </a:moveTo>
              <a:lnTo>
                <a:pt x="138144" y="1579400"/>
              </a:lnTo>
              <a:lnTo>
                <a:pt x="138144" y="0"/>
              </a:lnTo>
              <a:lnTo>
                <a:pt x="276289" y="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000" kern="120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sp:txBody>
      <dsp:txXfrm>
        <a:off x="521892" y="1500728"/>
        <a:ext cx="80169" cy="80169"/>
      </dsp:txXfrm>
    </dsp:sp>
    <dsp:sp modelId="{BAE7FF1C-B455-AB4D-86A3-29791D08997E}">
      <dsp:nvSpPr>
        <dsp:cNvPr id="0" name=""/>
        <dsp:cNvSpPr/>
      </dsp:nvSpPr>
      <dsp:spPr>
        <a:xfrm rot="16200000">
          <a:off x="-1322562" y="2119925"/>
          <a:ext cx="3071617" cy="42117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 dirty="0">
              <a:solidFill>
                <a:schemeClr val="tx1"/>
              </a:solidFill>
              <a:latin typeface="微软雅黑"/>
              <a:ea typeface="微软雅黑"/>
              <a:cs typeface="微软雅黑"/>
            </a:rPr>
            <a:t>高考语文作文评分维度</a:t>
          </a:r>
        </a:p>
      </dsp:txBody>
      <dsp:txXfrm>
        <a:off x="-1322562" y="2119925"/>
        <a:ext cx="3071617" cy="421173"/>
      </dsp:txXfrm>
    </dsp:sp>
    <dsp:sp modelId="{7B640EEB-0EC1-324B-A449-590CF4C2D820}">
      <dsp:nvSpPr>
        <dsp:cNvPr id="0" name=""/>
        <dsp:cNvSpPr/>
      </dsp:nvSpPr>
      <dsp:spPr>
        <a:xfrm>
          <a:off x="700122" y="540525"/>
          <a:ext cx="1381448" cy="42117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 dirty="0">
              <a:solidFill>
                <a:schemeClr val="tx1"/>
              </a:solidFill>
              <a:latin typeface="微软雅黑"/>
              <a:ea typeface="微软雅黑"/>
              <a:cs typeface="微软雅黑"/>
            </a:rPr>
            <a:t>内容</a:t>
          </a:r>
        </a:p>
      </dsp:txBody>
      <dsp:txXfrm>
        <a:off x="700122" y="540525"/>
        <a:ext cx="1381448" cy="421173"/>
      </dsp:txXfrm>
    </dsp:sp>
    <dsp:sp modelId="{EB4E495E-173A-104B-AF24-FF7CF1250B5A}">
      <dsp:nvSpPr>
        <dsp:cNvPr id="0" name=""/>
        <dsp:cNvSpPr/>
      </dsp:nvSpPr>
      <dsp:spPr>
        <a:xfrm>
          <a:off x="2357860" y="277292"/>
          <a:ext cx="1381448" cy="421173"/>
        </a:xfrm>
        <a:prstGeom prst="rect">
          <a:avLst/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 dirty="0">
              <a:solidFill>
                <a:schemeClr val="tx1"/>
              </a:solidFill>
              <a:latin typeface="微软雅黑"/>
              <a:ea typeface="微软雅黑"/>
              <a:cs typeface="微软雅黑"/>
            </a:rPr>
            <a:t>审题立意</a:t>
          </a:r>
        </a:p>
      </dsp:txBody>
      <dsp:txXfrm>
        <a:off x="2357860" y="277292"/>
        <a:ext cx="1381448" cy="421173"/>
      </dsp:txXfrm>
    </dsp:sp>
    <dsp:sp modelId="{6D3CB050-A697-F543-BF63-C3139BD7F2DB}">
      <dsp:nvSpPr>
        <dsp:cNvPr id="0" name=""/>
        <dsp:cNvSpPr/>
      </dsp:nvSpPr>
      <dsp:spPr>
        <a:xfrm>
          <a:off x="2357860" y="803759"/>
          <a:ext cx="1381448" cy="42117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>
              <a:solidFill>
                <a:schemeClr val="tx1"/>
              </a:solidFill>
              <a:latin typeface="微软雅黑"/>
              <a:ea typeface="微软雅黑"/>
              <a:cs typeface="微软雅黑"/>
            </a:rPr>
            <a:t>内容材料</a:t>
          </a:r>
          <a:endParaRPr lang="zh-CN" altLang="en-US" sz="2000" kern="1200" dirty="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sp:txBody>
      <dsp:txXfrm>
        <a:off x="2357860" y="803759"/>
        <a:ext cx="1381448" cy="421173"/>
      </dsp:txXfrm>
    </dsp:sp>
    <dsp:sp modelId="{A3F084FB-FE0E-5244-88C4-201A845453C1}">
      <dsp:nvSpPr>
        <dsp:cNvPr id="0" name=""/>
        <dsp:cNvSpPr/>
      </dsp:nvSpPr>
      <dsp:spPr>
        <a:xfrm>
          <a:off x="700122" y="1856692"/>
          <a:ext cx="1381448" cy="42117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>
              <a:solidFill>
                <a:schemeClr val="tx1"/>
              </a:solidFill>
              <a:latin typeface="微软雅黑"/>
              <a:ea typeface="微软雅黑"/>
              <a:cs typeface="微软雅黑"/>
            </a:rPr>
            <a:t>表达</a:t>
          </a:r>
          <a:endParaRPr lang="zh-CN" altLang="en-US" sz="2000" kern="1200" dirty="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sp:txBody>
      <dsp:txXfrm>
        <a:off x="700122" y="1856692"/>
        <a:ext cx="1381448" cy="421173"/>
      </dsp:txXfrm>
    </dsp:sp>
    <dsp:sp modelId="{F17E36EB-C72A-1E4D-A15B-EE0CCD0CBCB4}">
      <dsp:nvSpPr>
        <dsp:cNvPr id="0" name=""/>
        <dsp:cNvSpPr/>
      </dsp:nvSpPr>
      <dsp:spPr>
        <a:xfrm>
          <a:off x="2357860" y="1330225"/>
          <a:ext cx="1381448" cy="42117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>
              <a:solidFill>
                <a:schemeClr val="tx1"/>
              </a:solidFill>
              <a:latin typeface="微软雅黑"/>
              <a:ea typeface="微软雅黑"/>
              <a:cs typeface="微软雅黑"/>
            </a:rPr>
            <a:t>篇章结构</a:t>
          </a:r>
          <a:endParaRPr lang="zh-CN" altLang="en-US" sz="2000" kern="1200" dirty="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sp:txBody>
      <dsp:txXfrm>
        <a:off x="2357860" y="1330225"/>
        <a:ext cx="1381448" cy="421173"/>
      </dsp:txXfrm>
    </dsp:sp>
    <dsp:sp modelId="{D53F586A-D561-C44E-A59F-B991A442165B}">
      <dsp:nvSpPr>
        <dsp:cNvPr id="0" name=""/>
        <dsp:cNvSpPr/>
      </dsp:nvSpPr>
      <dsp:spPr>
        <a:xfrm>
          <a:off x="2357860" y="1856692"/>
          <a:ext cx="1381448" cy="42117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 dirty="0">
              <a:solidFill>
                <a:schemeClr val="tx1"/>
              </a:solidFill>
              <a:latin typeface="微软雅黑"/>
              <a:ea typeface="微软雅黑"/>
              <a:cs typeface="微软雅黑"/>
            </a:rPr>
            <a:t>语言运用</a:t>
          </a:r>
        </a:p>
      </dsp:txBody>
      <dsp:txXfrm>
        <a:off x="2357860" y="1856692"/>
        <a:ext cx="1381448" cy="421173"/>
      </dsp:txXfrm>
    </dsp:sp>
    <dsp:sp modelId="{CBC269C5-EF69-C847-88F9-9281FFAF71F6}">
      <dsp:nvSpPr>
        <dsp:cNvPr id="0" name=""/>
        <dsp:cNvSpPr/>
      </dsp:nvSpPr>
      <dsp:spPr>
        <a:xfrm>
          <a:off x="2357860" y="2383159"/>
          <a:ext cx="1381448" cy="421173"/>
        </a:xfrm>
        <a:prstGeom prst="rect">
          <a:avLst/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>
              <a:solidFill>
                <a:schemeClr val="tx1"/>
              </a:solidFill>
              <a:latin typeface="微软雅黑"/>
              <a:ea typeface="微软雅黑"/>
              <a:cs typeface="微软雅黑"/>
            </a:rPr>
            <a:t>卷面字体</a:t>
          </a:r>
          <a:endParaRPr lang="zh-CN" altLang="en-US" sz="2000" kern="1200" dirty="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sp:txBody>
      <dsp:txXfrm>
        <a:off x="2357860" y="2383159"/>
        <a:ext cx="1381448" cy="421173"/>
      </dsp:txXfrm>
    </dsp:sp>
    <dsp:sp modelId="{65B030C3-70A9-144E-ACBA-BF8C8CEDABD2}">
      <dsp:nvSpPr>
        <dsp:cNvPr id="0" name=""/>
        <dsp:cNvSpPr/>
      </dsp:nvSpPr>
      <dsp:spPr>
        <a:xfrm>
          <a:off x="700122" y="3699326"/>
          <a:ext cx="1381448" cy="42117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>
              <a:solidFill>
                <a:schemeClr val="tx1"/>
              </a:solidFill>
              <a:latin typeface="微软雅黑"/>
              <a:ea typeface="微软雅黑"/>
              <a:cs typeface="微软雅黑"/>
            </a:rPr>
            <a:t>发展等级</a:t>
          </a:r>
          <a:endParaRPr lang="zh-CN" altLang="en-US" sz="2000" kern="1200" dirty="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sp:txBody>
      <dsp:txXfrm>
        <a:off x="700122" y="3699326"/>
        <a:ext cx="1381448" cy="421173"/>
      </dsp:txXfrm>
    </dsp:sp>
    <dsp:sp modelId="{A0AE087E-BC16-BE42-A57C-A9A09EF185D8}">
      <dsp:nvSpPr>
        <dsp:cNvPr id="0" name=""/>
        <dsp:cNvSpPr/>
      </dsp:nvSpPr>
      <dsp:spPr>
        <a:xfrm>
          <a:off x="2357860" y="2909626"/>
          <a:ext cx="1381448" cy="421173"/>
        </a:xfrm>
        <a:prstGeom prst="rect">
          <a:avLst/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>
              <a:solidFill>
                <a:schemeClr val="tx1"/>
              </a:solidFill>
              <a:latin typeface="微软雅黑"/>
              <a:ea typeface="微软雅黑"/>
              <a:cs typeface="微软雅黑"/>
            </a:rPr>
            <a:t>深刻性</a:t>
          </a:r>
          <a:endParaRPr lang="zh-CN" altLang="en-US" sz="2000" kern="1200" dirty="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sp:txBody>
      <dsp:txXfrm>
        <a:off x="2357860" y="2909626"/>
        <a:ext cx="1381448" cy="421173"/>
      </dsp:txXfrm>
    </dsp:sp>
    <dsp:sp modelId="{8EEE6FCB-473A-0D49-B643-6169FD8A4798}">
      <dsp:nvSpPr>
        <dsp:cNvPr id="0" name=""/>
        <dsp:cNvSpPr/>
      </dsp:nvSpPr>
      <dsp:spPr>
        <a:xfrm>
          <a:off x="2357860" y="3436092"/>
          <a:ext cx="1381448" cy="421173"/>
        </a:xfrm>
        <a:prstGeom prst="rect">
          <a:avLst/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>
              <a:solidFill>
                <a:schemeClr val="tx1"/>
              </a:solidFill>
              <a:latin typeface="微软雅黑"/>
              <a:ea typeface="微软雅黑"/>
              <a:cs typeface="微软雅黑"/>
            </a:rPr>
            <a:t>丰富性</a:t>
          </a:r>
          <a:endParaRPr lang="zh-CN" altLang="en-US" sz="2000" kern="1200" dirty="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sp:txBody>
      <dsp:txXfrm>
        <a:off x="2357860" y="3436092"/>
        <a:ext cx="1381448" cy="421173"/>
      </dsp:txXfrm>
    </dsp:sp>
    <dsp:sp modelId="{0BAE2615-1A17-5746-949B-72786FE0A090}">
      <dsp:nvSpPr>
        <dsp:cNvPr id="0" name=""/>
        <dsp:cNvSpPr/>
      </dsp:nvSpPr>
      <dsp:spPr>
        <a:xfrm>
          <a:off x="2357860" y="3962559"/>
          <a:ext cx="1381448" cy="42117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>
              <a:solidFill>
                <a:schemeClr val="tx1"/>
              </a:solidFill>
              <a:latin typeface="微软雅黑"/>
              <a:ea typeface="微软雅黑"/>
              <a:cs typeface="微软雅黑"/>
            </a:rPr>
            <a:t>文采</a:t>
          </a:r>
          <a:endParaRPr lang="zh-CN" altLang="en-US" sz="2000" kern="1200" dirty="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sp:txBody>
      <dsp:txXfrm>
        <a:off x="2357860" y="3962559"/>
        <a:ext cx="1381448" cy="421173"/>
      </dsp:txXfrm>
    </dsp:sp>
    <dsp:sp modelId="{8B99ADC5-6DFC-CC49-BC40-7947DC7E9126}">
      <dsp:nvSpPr>
        <dsp:cNvPr id="0" name=""/>
        <dsp:cNvSpPr/>
      </dsp:nvSpPr>
      <dsp:spPr>
        <a:xfrm>
          <a:off x="2357860" y="4489026"/>
          <a:ext cx="1381448" cy="421173"/>
        </a:xfrm>
        <a:prstGeom prst="rect">
          <a:avLst/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>
              <a:solidFill>
                <a:schemeClr val="tx1"/>
              </a:solidFill>
              <a:latin typeface="微软雅黑"/>
              <a:ea typeface="微软雅黑"/>
              <a:cs typeface="微软雅黑"/>
            </a:rPr>
            <a:t>新颖性</a:t>
          </a:r>
          <a:endParaRPr lang="zh-CN" altLang="en-US" sz="2000" kern="1200" dirty="0">
            <a:solidFill>
              <a:schemeClr val="tx1"/>
            </a:solidFill>
            <a:latin typeface="微软雅黑"/>
            <a:ea typeface="微软雅黑"/>
            <a:cs typeface="微软雅黑"/>
          </a:endParaRPr>
        </a:p>
      </dsp:txBody>
      <dsp:txXfrm>
        <a:off x="2357860" y="4489026"/>
        <a:ext cx="1381448" cy="4211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 b="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 b="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89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 b="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89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 b="0">
                <a:ea typeface="宋体" pitchFamily="2" charset="-122"/>
              </a:defRPr>
            </a:lvl1pPr>
          </a:lstStyle>
          <a:p>
            <a:pPr>
              <a:defRPr/>
            </a:pPr>
            <a:fld id="{A9E1DF7C-6268-459A-B7F9-59C0801BFA24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497267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 b="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 b="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 b="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 b="0">
                <a:ea typeface="宋体" pitchFamily="2" charset="-122"/>
              </a:defRPr>
            </a:lvl1pPr>
          </a:lstStyle>
          <a:p>
            <a:pPr>
              <a:defRPr/>
            </a:pPr>
            <a:fld id="{A0AFE17E-AED4-400E-A707-A53FDFB522E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8300317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31863" y="741363"/>
            <a:ext cx="4935537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AFE17E-AED4-400E-A707-A53FDFB522E2}" type="slidenum">
              <a:rPr lang="en-US" altLang="zh-CN" smtClean="0"/>
              <a:pPr>
                <a:defRPr/>
              </a:pPr>
              <a:t>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661596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31863" y="741363"/>
            <a:ext cx="4935537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80D18B8-C2F9-423F-9F98-2D4471EBAAEE}" type="slidenum">
              <a:rPr lang="en-US" altLang="zh-CN" smtClean="0"/>
              <a:t>14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268796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31863" y="741363"/>
            <a:ext cx="4935537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dirty="0"/>
              <a:t>根据</a:t>
            </a:r>
            <a:r>
              <a:rPr kumimoji="1" lang="en-US" altLang="zh-CN" dirty="0"/>
              <a:t>25</a:t>
            </a:r>
            <a:r>
              <a:rPr kumimoji="1" lang="zh-CN" altLang="en-US" dirty="0"/>
              <a:t>题预测</a:t>
            </a:r>
            <a:r>
              <a:rPr kumimoji="1" lang="en-US" altLang="zh-CN" dirty="0"/>
              <a:t>500</a:t>
            </a:r>
            <a:r>
              <a:rPr kumimoji="1" lang="zh-CN" altLang="en-US" dirty="0"/>
              <a:t>题，准确率达</a:t>
            </a:r>
            <a:r>
              <a:rPr kumimoji="1" lang="en-US" altLang="zh-CN" dirty="0"/>
              <a:t>90%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80D18B8-C2F9-423F-9F98-2D4471EBAAEE}" type="slidenum">
              <a:rPr lang="en-US" altLang="zh-CN" smtClean="0"/>
              <a:t>16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936238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31863" y="741363"/>
            <a:ext cx="4935537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80D18B8-C2F9-423F-9F98-2D4471EBAAEE}" type="slidenum">
              <a:rPr lang="en-US" altLang="zh-CN" smtClean="0"/>
              <a:t>17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1629727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31863" y="741363"/>
            <a:ext cx="4935537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+mn-cs"/>
              </a:rPr>
              <a:t>维果斯基</a:t>
            </a:r>
            <a:endParaRPr kumimoji="1" lang="en-US" altLang="zh-CN" sz="1200" b="0" i="0" kern="1200" dirty="0"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+mn-cs"/>
            </a:endParaRPr>
          </a:p>
          <a:p>
            <a:r>
              <a:rPr kumimoji="1" lang="zh-CN" alt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+mn-cs"/>
              </a:rPr>
              <a:t>格拉德威尔</a:t>
            </a:r>
            <a:r>
              <a:rPr kumimoji="1" lang="en-US" altLang="zh-CN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+mn-cs"/>
              </a:rPr>
              <a:t>《</a:t>
            </a:r>
            <a:r>
              <a:rPr kumimoji="1" lang="zh-CN" alt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+mn-cs"/>
              </a:rPr>
              <a:t>异类</a:t>
            </a:r>
            <a:r>
              <a:rPr kumimoji="1" lang="en-US" altLang="zh-CN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+mn-cs"/>
              </a:rPr>
              <a:t>》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AFE17E-AED4-400E-A707-A53FDFB522E2}" type="slidenum">
              <a:rPr lang="en-US" altLang="zh-CN" smtClean="0"/>
              <a:pPr>
                <a:defRPr/>
              </a:pPr>
              <a:t>18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6481825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31863" y="741363"/>
            <a:ext cx="4935537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感谢聆听，谢谢。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AFE17E-AED4-400E-A707-A53FDFB522E2}" type="slidenum">
              <a:rPr lang="en-US" altLang="zh-CN" smtClean="0"/>
              <a:pPr>
                <a:defRPr/>
              </a:pPr>
              <a:t>20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627066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31863" y="741363"/>
            <a:ext cx="4935537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从三通两平台建设，到以应用促建设，到十三五，明确提出应用的方向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AFE17E-AED4-400E-A707-A53FDFB522E2}" type="slidenum">
              <a:rPr lang="en-US" altLang="zh-CN" smtClean="0"/>
              <a:pPr>
                <a:defRPr/>
              </a:pPr>
              <a:t>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606522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31863" y="741363"/>
            <a:ext cx="4935537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从三通两平台建设，到以应用促建设，到十三五，明确提出应用的方向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AFE17E-AED4-400E-A707-A53FDFB522E2}" type="slidenum">
              <a:rPr lang="en-US" altLang="zh-CN" smtClean="0"/>
              <a:pPr>
                <a:defRPr/>
              </a:pPr>
              <a:t>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6065222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31863" y="741363"/>
            <a:ext cx="4935537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即使分层，也解决不了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1829A-6B9A-4291-A413-E993B3B4935F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82395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31863" y="741363"/>
            <a:ext cx="4935537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把学生的个性化数据汇总到一张表里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1829A-6B9A-4291-A413-E993B3B4935F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82395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31863" y="741363"/>
            <a:ext cx="4935537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241CD7-19AB-4D93-85A8-0EEEF776EB24}" type="slidenum">
              <a:rPr lang="en-US" altLang="zh-CN" smtClean="0"/>
              <a:pPr>
                <a:defRPr/>
              </a:pPr>
              <a:t>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6507705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31863" y="741363"/>
            <a:ext cx="4935537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对号：基本可用；半对：正在研发；叉号</a:t>
            </a:r>
            <a:r>
              <a:rPr kumimoji="1" lang="zh-CN" altLang="en-US"/>
              <a:t>：尚未开展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3EDF3B-4B23-7542-8952-EFAA2F8623D1}" type="slidenum">
              <a:rPr kumimoji="1" lang="zh-CN" altLang="en-US" smtClean="0"/>
              <a:t>10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1131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31863" y="741363"/>
            <a:ext cx="4935537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AFE17E-AED4-400E-A707-A53FDFB522E2}" type="slidenum">
              <a:rPr lang="en-US" altLang="zh-CN" smtClean="0"/>
              <a:pPr>
                <a:defRPr/>
              </a:pPr>
              <a:t>11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3183839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31863" y="741363"/>
            <a:ext cx="4935537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+mn-cs"/>
              </a:rPr>
              <a:t>维果斯基</a:t>
            </a:r>
            <a:endParaRPr kumimoji="1" lang="en-US" altLang="zh-CN" sz="1200" b="0" i="0" kern="1200" dirty="0"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+mn-cs"/>
            </a:endParaRPr>
          </a:p>
          <a:p>
            <a:r>
              <a:rPr kumimoji="1" lang="zh-CN" alt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+mn-cs"/>
              </a:rPr>
              <a:t>格拉德威尔</a:t>
            </a:r>
            <a:r>
              <a:rPr kumimoji="1" lang="en-US" altLang="zh-CN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+mn-cs"/>
              </a:rPr>
              <a:t>《</a:t>
            </a:r>
            <a:r>
              <a:rPr kumimoji="1" lang="zh-CN" alt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+mn-cs"/>
              </a:rPr>
              <a:t>异类</a:t>
            </a:r>
            <a:r>
              <a:rPr kumimoji="1" lang="en-US" altLang="zh-CN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+mn-cs"/>
              </a:rPr>
              <a:t>》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AFE17E-AED4-400E-A707-A53FDFB522E2}" type="slidenum">
              <a:rPr lang="en-US" altLang="zh-CN" smtClean="0"/>
              <a:pPr>
                <a:defRPr/>
              </a:pPr>
              <a:t>13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648182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7528" y="342909"/>
            <a:ext cx="6228234" cy="742951"/>
          </a:xfrm>
          <a:prstGeom prst="rect">
            <a:avLst/>
          </a:prstGeom>
          <a:ln>
            <a:noFill/>
          </a:ln>
        </p:spPr>
        <p:txBody>
          <a:bodyPr wrap="none" tIns="0" rIns="0" bIns="0">
            <a:noAutofit/>
          </a:bodyPr>
          <a:lstStyle>
            <a:lvl1pPr algn="l">
              <a:defRPr sz="4000" b="1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15968" y="1496291"/>
            <a:ext cx="8118475" cy="48711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801813" y="6684963"/>
            <a:ext cx="1966912" cy="477838"/>
          </a:xfrm>
          <a:prstGeom prst="rect">
            <a:avLst/>
          </a:prstGeom>
        </p:spPr>
        <p:txBody>
          <a:bodyPr anchor="ctr"/>
          <a:lstStyle>
            <a:lvl1pPr eaLnBrk="1" hangingPunct="1">
              <a:defRPr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906843" y="6684963"/>
            <a:ext cx="2022475" cy="477838"/>
          </a:xfrm>
          <a:prstGeom prst="rect">
            <a:avLst/>
          </a:prstGeom>
        </p:spPr>
        <p:txBody>
          <a:bodyPr anchor="ctr"/>
          <a:lstStyle>
            <a:lvl1pPr eaLnBrk="1" hangingPunct="1">
              <a:defRPr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9674891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7529" y="362814"/>
            <a:ext cx="6340197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lang="zh-CN" altLang="en-US" dirty="0"/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801813" y="6684963"/>
            <a:ext cx="1966912" cy="477838"/>
          </a:xfrm>
          <a:prstGeom prst="rect">
            <a:avLst/>
          </a:prstGeom>
        </p:spPr>
        <p:txBody>
          <a:bodyPr anchor="ctr"/>
          <a:lstStyle>
            <a:lvl1pPr eaLnBrk="1" hangingPunct="1">
              <a:defRPr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906843" y="6684963"/>
            <a:ext cx="2022475" cy="477838"/>
          </a:xfrm>
          <a:prstGeom prst="rect">
            <a:avLst/>
          </a:prstGeom>
        </p:spPr>
        <p:txBody>
          <a:bodyPr anchor="ctr"/>
          <a:lstStyle>
            <a:lvl1pPr eaLnBrk="1" hangingPunct="1">
              <a:defRPr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1624618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42189" y="1371608"/>
            <a:ext cx="2208212" cy="4995863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15970" y="1343891"/>
            <a:ext cx="6473825" cy="502357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801813" y="6684963"/>
            <a:ext cx="1966912" cy="477838"/>
          </a:xfrm>
          <a:prstGeom prst="rect">
            <a:avLst/>
          </a:prstGeom>
        </p:spPr>
        <p:txBody>
          <a:bodyPr anchor="ctr"/>
          <a:lstStyle>
            <a:lvl1pPr eaLnBrk="1" hangingPunct="1">
              <a:defRPr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906843" y="6684963"/>
            <a:ext cx="2022475" cy="477838"/>
          </a:xfrm>
          <a:prstGeom prst="rect">
            <a:avLst/>
          </a:prstGeom>
        </p:spPr>
        <p:txBody>
          <a:bodyPr anchor="ctr"/>
          <a:lstStyle>
            <a:lvl1pPr eaLnBrk="1" hangingPunct="1">
              <a:defRPr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1850855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968" y="372497"/>
            <a:ext cx="6340197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lang="zh-CN" altLang="en-US"/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715965" y="2068513"/>
            <a:ext cx="3983037" cy="429895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851401" y="2068523"/>
            <a:ext cx="3983038" cy="20732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851401" y="4294199"/>
            <a:ext cx="3983038" cy="20732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801813" y="6684963"/>
            <a:ext cx="1966912" cy="477838"/>
          </a:xfrm>
          <a:prstGeom prst="rect">
            <a:avLst/>
          </a:prstGeom>
        </p:spPr>
        <p:txBody>
          <a:bodyPr anchor="ctr"/>
          <a:lstStyle>
            <a:lvl1pPr eaLnBrk="1" hangingPunct="1">
              <a:defRPr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906843" y="6684963"/>
            <a:ext cx="2022475" cy="477838"/>
          </a:xfrm>
          <a:prstGeom prst="rect">
            <a:avLst/>
          </a:prstGeom>
        </p:spPr>
        <p:txBody>
          <a:bodyPr anchor="ctr"/>
          <a:lstStyle>
            <a:lvl1pPr eaLnBrk="1" hangingPunct="1">
              <a:defRPr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07602010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2729" y="343799"/>
            <a:ext cx="6913418" cy="76944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715968" y="2068513"/>
            <a:ext cx="8118475" cy="4298950"/>
          </a:xfrm>
        </p:spPr>
        <p:txBody>
          <a:bodyPr/>
          <a:lstStyle/>
          <a:p>
            <a:pPr lvl="0"/>
            <a:r>
              <a:rPr lang="zh-CN" altLang="en-US" noProof="0"/>
              <a:t>单击图标添加表格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801813" y="6684963"/>
            <a:ext cx="1966912" cy="477838"/>
          </a:xfrm>
          <a:prstGeom prst="rect">
            <a:avLst/>
          </a:prstGeom>
        </p:spPr>
        <p:txBody>
          <a:bodyPr anchor="ctr"/>
          <a:lstStyle>
            <a:lvl1pPr eaLnBrk="1" hangingPunct="1">
              <a:defRPr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906843" y="6684963"/>
            <a:ext cx="2022475" cy="477838"/>
          </a:xfrm>
          <a:prstGeom prst="rect">
            <a:avLst/>
          </a:prstGeom>
        </p:spPr>
        <p:txBody>
          <a:bodyPr anchor="ctr"/>
          <a:lstStyle>
            <a:lvl1pPr eaLnBrk="1" hangingPunct="1">
              <a:defRPr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04453649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1931" y="381000"/>
            <a:ext cx="8118475" cy="11938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715965" y="2068513"/>
            <a:ext cx="3983037" cy="429895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51401" y="2068513"/>
            <a:ext cx="3983038" cy="429895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801813" y="6684963"/>
            <a:ext cx="1966912" cy="477838"/>
          </a:xfrm>
          <a:prstGeom prst="rect">
            <a:avLst/>
          </a:prstGeom>
        </p:spPr>
        <p:txBody>
          <a:bodyPr anchor="ctr"/>
          <a:lstStyle>
            <a:lvl1pPr eaLnBrk="1" hangingPunct="1">
              <a:defRPr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906843" y="6684963"/>
            <a:ext cx="2022475" cy="477838"/>
          </a:xfrm>
          <a:prstGeom prst="rect">
            <a:avLst/>
          </a:prstGeom>
        </p:spPr>
        <p:txBody>
          <a:bodyPr anchor="ctr"/>
          <a:lstStyle>
            <a:lvl1pPr eaLnBrk="1" hangingPunct="1">
              <a:defRPr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95831531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Desktop\封面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50400" cy="716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165" y="3805238"/>
            <a:ext cx="260985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6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0" y="1760396"/>
            <a:ext cx="9550400" cy="1193800"/>
          </a:xfrm>
          <a:prstGeom prst="rect">
            <a:avLst/>
          </a:prstGeom>
          <a:noFill/>
        </p:spPr>
        <p:txBody>
          <a:bodyPr/>
          <a:lstStyle>
            <a:lvl1pPr algn="ctr">
              <a:defRPr b="0">
                <a:solidFill>
                  <a:schemeClr val="bg1"/>
                </a:solidFill>
                <a:latin typeface="方正大黑简体" pitchFamily="2" charset="-122"/>
                <a:ea typeface="方正大黑简体" pitchFamily="2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86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4994280"/>
            <a:ext cx="9550400" cy="954089"/>
          </a:xfrm>
        </p:spPr>
        <p:txBody>
          <a:bodyPr/>
          <a:lstStyle>
            <a:lvl1pPr marL="0" indent="0" algn="ctr">
              <a:buFontTx/>
              <a:buNone/>
              <a:defRPr b="0">
                <a:solidFill>
                  <a:schemeClr val="bg1"/>
                </a:solidFill>
                <a:latin typeface="方正大黑简体" pitchFamily="2" charset="-122"/>
                <a:ea typeface="方正大黑简体" pitchFamily="2" charset="-122"/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129058703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结束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Desktop\封面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50400" cy="716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165" y="3805238"/>
            <a:ext cx="260985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>
          <a:xfrm>
            <a:off x="-6" y="1904328"/>
            <a:ext cx="9550400" cy="1683995"/>
          </a:xfrm>
        </p:spPr>
        <p:txBody>
          <a:bodyPr/>
          <a:lstStyle>
            <a:lvl1pPr marL="0" indent="0" algn="ct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 lang="zh-CN" altLang="en-US" sz="6000" b="0" kern="1200" dirty="0" smtClean="0">
                <a:solidFill>
                  <a:srgbClr val="FFFFFF"/>
                </a:solidFill>
                <a:latin typeface="方正大黑简体" pitchFamily="2" charset="-122"/>
                <a:ea typeface="方正大黑简体" pitchFamily="2" charset="-122"/>
                <a:cs typeface="+mn-cs"/>
              </a:defRPr>
            </a:lvl1pPr>
            <a:lvl2pPr marL="477827" indent="0" algn="ct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 lang="zh-CN" altLang="en-US" sz="6600" b="0" kern="1200" dirty="0" smtClean="0">
                <a:solidFill>
                  <a:srgbClr val="FFFFFF"/>
                </a:solidFill>
                <a:latin typeface="方正大黑简体" pitchFamily="2" charset="-122"/>
                <a:ea typeface="方正大黑简体" pitchFamily="2" charset="-122"/>
                <a:cs typeface="+mn-cs"/>
              </a:defRPr>
            </a:lvl2pPr>
            <a:lvl3pPr marL="955651" indent="0" algn="ct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 lang="zh-CN" altLang="en-US" sz="6600" b="0" kern="1200" dirty="0" smtClean="0">
                <a:solidFill>
                  <a:srgbClr val="FFFFFF"/>
                </a:solidFill>
                <a:latin typeface="方正大黑简体" pitchFamily="2" charset="-122"/>
                <a:ea typeface="方正大黑简体" pitchFamily="2" charset="-122"/>
                <a:cs typeface="+mn-cs"/>
              </a:defRPr>
            </a:lvl3pPr>
            <a:lvl4pPr marL="1431890" indent="0" algn="ct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 lang="zh-CN" altLang="en-US" sz="6600" b="0" kern="1200" dirty="0" smtClean="0">
                <a:solidFill>
                  <a:srgbClr val="FFFFFF"/>
                </a:solidFill>
                <a:latin typeface="方正大黑简体" pitchFamily="2" charset="-122"/>
                <a:ea typeface="方正大黑简体" pitchFamily="2" charset="-122"/>
                <a:cs typeface="+mn-cs"/>
              </a:defRPr>
            </a:lvl4pPr>
            <a:lvl5pPr marL="1909715" indent="0" algn="ct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 lang="zh-CN" altLang="en-US" sz="6600" b="0" kern="1200" dirty="0">
                <a:solidFill>
                  <a:srgbClr val="FFFFFF"/>
                </a:solidFill>
                <a:latin typeface="方正大黑简体" pitchFamily="2" charset="-122"/>
                <a:ea typeface="方正大黑简体" pitchFamily="2" charset="-122"/>
                <a:cs typeface="+mn-cs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6196016" y="5666518"/>
            <a:ext cx="3354387" cy="1496291"/>
          </a:xfrm>
        </p:spPr>
        <p:txBody>
          <a:bodyPr/>
          <a:lstStyle>
            <a:lvl1pPr marL="358766" indent="-358766">
              <a:buNone/>
              <a:defRPr lang="zh-CN" altLang="en-US" sz="1800" b="1" kern="1200" smtClean="0">
                <a:solidFill>
                  <a:schemeClr val="bg1"/>
                </a:solidFill>
              </a:defRPr>
            </a:lvl1pPr>
            <a:lvl2pPr>
              <a:defRPr lang="zh-CN" altLang="en-US" b="1" kern="1200" smtClean="0">
                <a:cs typeface="+mn-cs"/>
              </a:defRPr>
            </a:lvl2pPr>
            <a:lvl3pPr>
              <a:defRPr lang="zh-CN" altLang="en-US" b="1" kern="1200" smtClean="0">
                <a:cs typeface="+mn-cs"/>
              </a:defRPr>
            </a:lvl3pPr>
            <a:lvl4pPr>
              <a:defRPr lang="zh-CN" altLang="en-US" b="1" kern="1200" smtClean="0">
                <a:cs typeface="+mn-cs"/>
              </a:defRPr>
            </a:lvl4pPr>
            <a:lvl5pPr>
              <a:defRPr lang="zh-CN" altLang="en-US" b="1" kern="1200">
                <a:cs typeface="+mn-cs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148669853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7520" y="1119170"/>
            <a:ext cx="8595360" cy="5521364"/>
          </a:xfrm>
          <a:prstGeom prst="rect">
            <a:avLst/>
          </a:prstGeom>
        </p:spPr>
        <p:txBody>
          <a:bodyPr lIns="95465" tIns="47732" rIns="95465" bIns="47732"/>
          <a:lstStyle>
            <a:lvl1pPr>
              <a:defRPr sz="29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方正大黑简体" pitchFamily="2" charset="-122"/>
                <a:ea typeface="方正大黑简体" pitchFamily="2" charset="-122"/>
              </a:defRPr>
            </a:lvl2pPr>
            <a:lvl3pPr>
              <a:defRPr>
                <a:latin typeface="方正大黑简体" pitchFamily="2" charset="-122"/>
                <a:ea typeface="方正大黑简体" pitchFamily="2" charset="-122"/>
              </a:defRPr>
            </a:lvl3pPr>
            <a:lvl4pPr>
              <a:defRPr>
                <a:latin typeface="方正大黑简体" pitchFamily="2" charset="-122"/>
                <a:ea typeface="方正大黑简体" pitchFamily="2" charset="-122"/>
              </a:defRPr>
            </a:lvl4pPr>
            <a:lvl5pPr>
              <a:defRPr>
                <a:latin typeface="方正大黑简体" pitchFamily="2" charset="-122"/>
                <a:ea typeface="方正大黑简体" pitchFamily="2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947466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656590" y="381358"/>
            <a:ext cx="8237220" cy="863417"/>
          </a:xfrm>
          <a:prstGeom prst="rect">
            <a:avLst/>
          </a:prstGeom>
        </p:spPr>
        <p:txBody>
          <a:bodyPr vert="horz" lIns="95404" tIns="47703" rIns="95404" bIns="47703" rtlCol="0" anchor="ctr">
            <a:normAutofit/>
          </a:bodyPr>
          <a:lstStyle>
            <a:lvl1pPr>
              <a:defRPr sz="3300" b="1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0" name="内容占位符 9"/>
          <p:cNvSpPr>
            <a:spLocks noGrp="1"/>
          </p:cNvSpPr>
          <p:nvPr>
            <p:ph sz="quarter" idx="10"/>
          </p:nvPr>
        </p:nvSpPr>
        <p:spPr>
          <a:xfrm>
            <a:off x="656590" y="1641475"/>
            <a:ext cx="8237220" cy="4722142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/>
            </a:lvl1pPr>
            <a:lvl2pPr marL="477019" indent="0">
              <a:lnSpc>
                <a:spcPct val="150000"/>
              </a:lnSpc>
              <a:buNone/>
              <a:defRPr/>
            </a:lvl2pPr>
            <a:lvl3pPr marL="954039" indent="0">
              <a:lnSpc>
                <a:spcPct val="150000"/>
              </a:lnSpc>
              <a:buNone/>
              <a:defRPr/>
            </a:lvl3pPr>
            <a:lvl4pPr marL="1431059" indent="0">
              <a:lnSpc>
                <a:spcPct val="150000"/>
              </a:lnSpc>
              <a:buNone/>
              <a:defRPr/>
            </a:lvl4pPr>
            <a:lvl5pPr marL="1908077" indent="0">
              <a:lnSpc>
                <a:spcPct val="150000"/>
              </a:lnSpc>
              <a:buNone/>
              <a:defRPr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6886550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656590" y="381358"/>
            <a:ext cx="8237220" cy="863417"/>
          </a:xfrm>
          <a:prstGeom prst="rect">
            <a:avLst/>
          </a:prstGeom>
        </p:spPr>
        <p:txBody>
          <a:bodyPr vert="horz" lIns="95413" tIns="47707" rIns="95413" bIns="47707" rtlCol="0" anchor="ctr">
            <a:normAutofit/>
          </a:bodyPr>
          <a:lstStyle>
            <a:lvl1pPr>
              <a:defRPr sz="3300" b="1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0" name="内容占位符 9"/>
          <p:cNvSpPr>
            <a:spLocks noGrp="1"/>
          </p:cNvSpPr>
          <p:nvPr>
            <p:ph sz="quarter" idx="10"/>
          </p:nvPr>
        </p:nvSpPr>
        <p:spPr>
          <a:xfrm>
            <a:off x="656590" y="1641475"/>
            <a:ext cx="8237220" cy="4722142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/>
            </a:lvl1pPr>
            <a:lvl2pPr marL="477063" indent="0">
              <a:lnSpc>
                <a:spcPct val="150000"/>
              </a:lnSpc>
              <a:buNone/>
              <a:defRPr/>
            </a:lvl2pPr>
            <a:lvl3pPr marL="954126" indent="0">
              <a:lnSpc>
                <a:spcPct val="150000"/>
              </a:lnSpc>
              <a:buNone/>
              <a:defRPr/>
            </a:lvl3pPr>
            <a:lvl4pPr marL="1431190" indent="0">
              <a:lnSpc>
                <a:spcPct val="150000"/>
              </a:lnSpc>
              <a:buNone/>
              <a:defRPr/>
            </a:lvl4pPr>
            <a:lvl5pPr marL="1908252" indent="0">
              <a:lnSpc>
                <a:spcPct val="150000"/>
              </a:lnSpc>
              <a:buNone/>
              <a:defRPr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961597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2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15968" y="3020295"/>
            <a:ext cx="8118475" cy="2022764"/>
          </a:xfrm>
        </p:spPr>
        <p:txBody>
          <a:bodyPr/>
          <a:lstStyle>
            <a:lvl1pPr marL="0" indent="0" algn="ctr">
              <a:buNone/>
              <a:defRPr sz="4000">
                <a:latin typeface="方正大黑简体" pitchFamily="2" charset="-122"/>
                <a:ea typeface="方正大黑简体" pitchFamily="2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5655253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517524" y="332046"/>
            <a:ext cx="9032876" cy="769441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 sz="4400">
                <a:solidFill>
                  <a:schemeClr val="bg1"/>
                </a:solidFill>
                <a:latin typeface="方正大黑简体" pitchFamily="2" charset="-122"/>
                <a:ea typeface="方正大黑简体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715968" y="1496291"/>
            <a:ext cx="8118475" cy="4871172"/>
          </a:xfrm>
        </p:spPr>
        <p:txBody>
          <a:bodyPr/>
          <a:lstStyle>
            <a:lvl1pPr>
              <a:defRPr sz="4000">
                <a:latin typeface="方正大黑简体" pitchFamily="2" charset="-122"/>
                <a:ea typeface="方正大黑简体" pitchFamily="2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54038624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7529" y="362814"/>
            <a:ext cx="6340197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lang="zh-CN" altLang="en-US" dirty="0"/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801813" y="6684963"/>
            <a:ext cx="1966912" cy="477838"/>
          </a:xfrm>
          <a:prstGeom prst="rect">
            <a:avLst/>
          </a:prstGeom>
        </p:spPr>
        <p:txBody>
          <a:bodyPr anchor="ctr"/>
          <a:lstStyle>
            <a:lvl1pPr eaLnBrk="1" hangingPunct="1">
              <a:defRPr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906843" y="6684963"/>
            <a:ext cx="2022475" cy="477838"/>
          </a:xfrm>
          <a:prstGeom prst="rect">
            <a:avLst/>
          </a:prstGeom>
        </p:spPr>
        <p:txBody>
          <a:bodyPr anchor="ctr"/>
          <a:lstStyle>
            <a:lvl1pPr eaLnBrk="1" hangingPunct="1">
              <a:defRPr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9147449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801813" y="6684963"/>
            <a:ext cx="1966912" cy="477838"/>
          </a:xfrm>
          <a:prstGeom prst="rect">
            <a:avLst/>
          </a:prstGeom>
        </p:spPr>
        <p:txBody>
          <a:bodyPr anchor="ctr"/>
          <a:lstStyle>
            <a:lvl1pPr eaLnBrk="1" hangingPunct="1">
              <a:defRPr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906843" y="6684963"/>
            <a:ext cx="2022475" cy="477838"/>
          </a:xfrm>
          <a:prstGeom prst="rect">
            <a:avLst/>
          </a:prstGeom>
        </p:spPr>
        <p:txBody>
          <a:bodyPr anchor="ctr"/>
          <a:lstStyle>
            <a:lvl1pPr eaLnBrk="1" hangingPunct="1">
              <a:defRPr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922928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7529" y="362813"/>
            <a:ext cx="6340197" cy="707886"/>
          </a:xfrm>
          <a:prstGeom prst="rect">
            <a:avLst/>
          </a:prstGeom>
        </p:spPr>
        <p:txBody>
          <a:bodyPr wrap="none">
            <a:spAutoFit/>
          </a:bodyPr>
          <a:lstStyle>
            <a:lvl1pPr algn="l"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15965" y="2068513"/>
            <a:ext cx="3983037" cy="4298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51401" y="2068513"/>
            <a:ext cx="3983038" cy="4298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801813" y="6684963"/>
            <a:ext cx="1966912" cy="477838"/>
          </a:xfrm>
          <a:prstGeom prst="rect">
            <a:avLst/>
          </a:prstGeom>
        </p:spPr>
        <p:txBody>
          <a:bodyPr anchor="ctr"/>
          <a:lstStyle>
            <a:lvl1pPr eaLnBrk="1" hangingPunct="1">
              <a:defRPr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906843" y="6684963"/>
            <a:ext cx="2022475" cy="477838"/>
          </a:xfrm>
          <a:prstGeom prst="rect">
            <a:avLst/>
          </a:prstGeom>
        </p:spPr>
        <p:txBody>
          <a:bodyPr anchor="ctr"/>
          <a:lstStyle>
            <a:lvl1pPr eaLnBrk="1" hangingPunct="1">
              <a:defRPr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2860933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7842" y="345712"/>
            <a:ext cx="6340197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lang="zh-CN" altLang="en-US" dirty="0"/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77844" y="1603375"/>
            <a:ext cx="4219575" cy="6683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7844" y="2271713"/>
            <a:ext cx="4219575" cy="41275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851405" y="1603375"/>
            <a:ext cx="4221163" cy="6683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851405" y="2271713"/>
            <a:ext cx="4221163" cy="41275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801813" y="6684963"/>
            <a:ext cx="1966912" cy="477838"/>
          </a:xfrm>
          <a:prstGeom prst="rect">
            <a:avLst/>
          </a:prstGeom>
        </p:spPr>
        <p:txBody>
          <a:bodyPr anchor="ctr"/>
          <a:lstStyle>
            <a:lvl1pPr eaLnBrk="1" hangingPunct="1">
              <a:defRPr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906843" y="6684963"/>
            <a:ext cx="2022475" cy="477838"/>
          </a:xfrm>
          <a:prstGeom prst="rect">
            <a:avLst/>
          </a:prstGeom>
        </p:spPr>
        <p:txBody>
          <a:bodyPr anchor="ctr"/>
          <a:lstStyle>
            <a:lvl1pPr eaLnBrk="1" hangingPunct="1">
              <a:defRPr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2398688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7839" y="285753"/>
            <a:ext cx="3141662" cy="12128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733803" y="285758"/>
            <a:ext cx="5338763" cy="61134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7839" y="1498605"/>
            <a:ext cx="3141662" cy="490061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801813" y="6684963"/>
            <a:ext cx="1966912" cy="477838"/>
          </a:xfrm>
          <a:prstGeom prst="rect">
            <a:avLst/>
          </a:prstGeom>
        </p:spPr>
        <p:txBody>
          <a:bodyPr anchor="ctr"/>
          <a:lstStyle>
            <a:lvl1pPr eaLnBrk="1" hangingPunct="1">
              <a:defRPr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906843" y="6684963"/>
            <a:ext cx="2022475" cy="477838"/>
          </a:xfrm>
          <a:prstGeom prst="rect">
            <a:avLst/>
          </a:prstGeom>
        </p:spPr>
        <p:txBody>
          <a:bodyPr anchor="ctr"/>
          <a:lstStyle>
            <a:lvl1pPr eaLnBrk="1" hangingPunct="1">
              <a:defRPr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955525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71669" y="5013329"/>
            <a:ext cx="5730875" cy="5921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871669" y="639763"/>
            <a:ext cx="5730875" cy="4297362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871669" y="5605473"/>
            <a:ext cx="5730875" cy="841375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801813" y="6684963"/>
            <a:ext cx="1966912" cy="477838"/>
          </a:xfrm>
          <a:prstGeom prst="rect">
            <a:avLst/>
          </a:prstGeom>
        </p:spPr>
        <p:txBody>
          <a:bodyPr anchor="ctr"/>
          <a:lstStyle>
            <a:lvl1pPr eaLnBrk="1" hangingPunct="1">
              <a:defRPr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906843" y="6684963"/>
            <a:ext cx="2022475" cy="477838"/>
          </a:xfrm>
          <a:prstGeom prst="rect">
            <a:avLst/>
          </a:prstGeom>
        </p:spPr>
        <p:txBody>
          <a:bodyPr anchor="ctr"/>
          <a:lstStyle>
            <a:lvl1pPr eaLnBrk="1" hangingPunct="1">
              <a:defRPr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9614219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5968" y="1301755"/>
            <a:ext cx="8118475" cy="506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492" tIns="47746" rIns="95492" bIns="477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矩形 2"/>
          <p:cNvSpPr/>
          <p:nvPr userDrawn="1"/>
        </p:nvSpPr>
        <p:spPr>
          <a:xfrm>
            <a:off x="0" y="0"/>
            <a:ext cx="9550400" cy="7162800"/>
          </a:xfrm>
          <a:prstGeom prst="rect">
            <a:avLst/>
          </a:prstGeom>
          <a:ln w="203200">
            <a:solidFill>
              <a:srgbClr val="00B0F0"/>
            </a:solidFill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5500" tIns="47750" rIns="95500" bIns="47750" rtlCol="0" anchor="ctr"/>
          <a:lstStyle/>
          <a:p>
            <a:pPr marL="0" indent="1584" algn="ctr">
              <a:lnSpc>
                <a:spcPct val="150000"/>
              </a:lnSpc>
            </a:pPr>
            <a:endParaRPr lang="zh-CN" altLang="en-US" sz="220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7943552" y="62508"/>
            <a:ext cx="1080120" cy="1176734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5500" tIns="47750" rIns="95500" bIns="47750" rtlCol="0" anchor="ctr"/>
          <a:lstStyle/>
          <a:p>
            <a:pPr marL="0" indent="1584" algn="ctr">
              <a:lnSpc>
                <a:spcPct val="150000"/>
              </a:lnSpc>
            </a:pPr>
            <a:endParaRPr lang="zh-CN" altLang="en-US" sz="2200" dirty="0">
              <a:solidFill>
                <a:srgbClr val="FFFFFF"/>
              </a:solidFill>
              <a:latin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1"/>
          <a:srcRect r="61070"/>
          <a:stretch/>
        </p:blipFill>
        <p:spPr>
          <a:xfrm>
            <a:off x="8132871" y="197893"/>
            <a:ext cx="758025" cy="59641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21"/>
          <a:srcRect l="39359"/>
          <a:stretch/>
        </p:blipFill>
        <p:spPr>
          <a:xfrm>
            <a:off x="8058017" y="794306"/>
            <a:ext cx="832874" cy="4206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797" r:id="rId1"/>
    <p:sldLayoutId id="2147486795" r:id="rId2"/>
    <p:sldLayoutId id="2147486796" r:id="rId3"/>
    <p:sldLayoutId id="2147486798" r:id="rId4"/>
    <p:sldLayoutId id="2147486799" r:id="rId5"/>
    <p:sldLayoutId id="2147486800" r:id="rId6"/>
    <p:sldLayoutId id="2147486801" r:id="rId7"/>
    <p:sldLayoutId id="2147486802" r:id="rId8"/>
    <p:sldLayoutId id="2147486803" r:id="rId9"/>
    <p:sldLayoutId id="2147486804" r:id="rId10"/>
    <p:sldLayoutId id="2147486805" r:id="rId11"/>
    <p:sldLayoutId id="2147486806" r:id="rId12"/>
    <p:sldLayoutId id="2147486807" r:id="rId13"/>
    <p:sldLayoutId id="2147486808" r:id="rId14"/>
    <p:sldLayoutId id="2147486809" r:id="rId15"/>
    <p:sldLayoutId id="2147486810" r:id="rId16"/>
    <p:sldLayoutId id="2147486821" r:id="rId17"/>
    <p:sldLayoutId id="2147486824" r:id="rId18"/>
    <p:sldLayoutId id="2147486825" r:id="rId19"/>
  </p:sldLayoutIdLst>
  <p:transition/>
  <p:hf hdr="0" ftr="0" dt="0"/>
  <p:txStyles>
    <p:titleStyle>
      <a:lvl1pPr algn="l" defTabSz="954088" rtl="0" eaLnBrk="0" fontAlgn="base" hangingPunct="0">
        <a:spcBef>
          <a:spcPct val="0"/>
        </a:spcBef>
        <a:spcAft>
          <a:spcPct val="0"/>
        </a:spcAft>
        <a:defRPr kumimoji="1" lang="zh-CN" altLang="en-US" sz="4000" b="1" kern="1200">
          <a:solidFill>
            <a:schemeClr val="tx1"/>
          </a:solidFill>
          <a:latin typeface="+mj-ea"/>
          <a:ea typeface="+mj-ea"/>
          <a:cs typeface="+mj-cs"/>
        </a:defRPr>
      </a:lvl1pPr>
      <a:lvl2pPr algn="l" defTabSz="954088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微软雅黑" pitchFamily="34" charset="-122"/>
          <a:ea typeface="微软雅黑" pitchFamily="34" charset="-122"/>
        </a:defRPr>
      </a:lvl2pPr>
      <a:lvl3pPr algn="l" defTabSz="954088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微软雅黑" pitchFamily="34" charset="-122"/>
          <a:ea typeface="微软雅黑" pitchFamily="34" charset="-122"/>
        </a:defRPr>
      </a:lvl3pPr>
      <a:lvl4pPr algn="l" defTabSz="954088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微软雅黑" pitchFamily="34" charset="-122"/>
          <a:ea typeface="微软雅黑" pitchFamily="34" charset="-122"/>
        </a:defRPr>
      </a:lvl4pPr>
      <a:lvl5pPr algn="l" defTabSz="954088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微软雅黑" pitchFamily="34" charset="-122"/>
          <a:ea typeface="微软雅黑" pitchFamily="34" charset="-122"/>
        </a:defRPr>
      </a:lvl5pPr>
      <a:lvl6pPr marL="457189" algn="ctr" defTabSz="955651" rtl="0" eaLnBrk="1" fontAlgn="base" hangingPunct="1">
        <a:spcBef>
          <a:spcPct val="0"/>
        </a:spcBef>
        <a:spcAft>
          <a:spcPct val="0"/>
        </a:spcAft>
        <a:defRPr kumimoji="1" sz="4200">
          <a:solidFill>
            <a:schemeClr val="bg1"/>
          </a:solidFill>
          <a:latin typeface="Times New Roman" pitchFamily="18" charset="0"/>
          <a:ea typeface="方正大黑简体" pitchFamily="2" charset="-122"/>
        </a:defRPr>
      </a:lvl6pPr>
      <a:lvl7pPr marL="914377" algn="ctr" defTabSz="955651" rtl="0" eaLnBrk="1" fontAlgn="base" hangingPunct="1">
        <a:spcBef>
          <a:spcPct val="0"/>
        </a:spcBef>
        <a:spcAft>
          <a:spcPct val="0"/>
        </a:spcAft>
        <a:defRPr kumimoji="1" sz="4200">
          <a:solidFill>
            <a:schemeClr val="bg1"/>
          </a:solidFill>
          <a:latin typeface="Times New Roman" pitchFamily="18" charset="0"/>
          <a:ea typeface="方正大黑简体" pitchFamily="2" charset="-122"/>
        </a:defRPr>
      </a:lvl7pPr>
      <a:lvl8pPr marL="1371566" algn="ctr" defTabSz="955651" rtl="0" eaLnBrk="1" fontAlgn="base" hangingPunct="1">
        <a:spcBef>
          <a:spcPct val="0"/>
        </a:spcBef>
        <a:spcAft>
          <a:spcPct val="0"/>
        </a:spcAft>
        <a:defRPr kumimoji="1" sz="4200">
          <a:solidFill>
            <a:schemeClr val="bg1"/>
          </a:solidFill>
          <a:latin typeface="Times New Roman" pitchFamily="18" charset="0"/>
          <a:ea typeface="方正大黑简体" pitchFamily="2" charset="-122"/>
        </a:defRPr>
      </a:lvl8pPr>
      <a:lvl9pPr marL="1828754" algn="ctr" defTabSz="955651" rtl="0" eaLnBrk="1" fontAlgn="base" hangingPunct="1">
        <a:spcBef>
          <a:spcPct val="0"/>
        </a:spcBef>
        <a:spcAft>
          <a:spcPct val="0"/>
        </a:spcAft>
        <a:defRPr kumimoji="1" sz="4200">
          <a:solidFill>
            <a:schemeClr val="bg1"/>
          </a:solidFill>
          <a:latin typeface="Times New Roman" pitchFamily="18" charset="0"/>
          <a:ea typeface="方正大黑简体" pitchFamily="2" charset="-122"/>
        </a:defRPr>
      </a:lvl9pPr>
    </p:titleStyle>
    <p:bodyStyle>
      <a:lvl1pPr marL="357188" indent="-357188" algn="l" defTabSz="954088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74700" indent="-296863" algn="l" defTabSz="954088" rtl="0" eaLnBrk="0" fontAlgn="base" hangingPunct="0">
        <a:spcBef>
          <a:spcPct val="20000"/>
        </a:spcBef>
        <a:spcAft>
          <a:spcPct val="0"/>
        </a:spcAft>
        <a:buChar char="–"/>
        <a:defRPr kumimoji="1" sz="2600">
          <a:solidFill>
            <a:schemeClr val="tx1"/>
          </a:solidFill>
          <a:latin typeface="+mn-lt"/>
          <a:ea typeface="+mn-ea"/>
        </a:defRPr>
      </a:lvl2pPr>
      <a:lvl3pPr marL="1192213" indent="-236538" algn="l" defTabSz="954088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70050" indent="-238125" algn="l" defTabSz="954088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4pPr>
      <a:lvl5pPr marL="2147888" indent="-238125" algn="l" defTabSz="954088" rtl="0" eaLnBrk="0" fontAlgn="base" hangingPunct="0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5pPr>
      <a:lvl6pPr marL="2606609" indent="-239707" algn="l" defTabSz="955651" rtl="0" eaLnBrk="1" fontAlgn="base" hangingPunct="1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6pPr>
      <a:lvl7pPr marL="3063798" indent="-239707" algn="l" defTabSz="955651" rtl="0" eaLnBrk="1" fontAlgn="base" hangingPunct="1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7pPr>
      <a:lvl8pPr marL="3520987" indent="-239707" algn="l" defTabSz="955651" rtl="0" eaLnBrk="1" fontAlgn="base" hangingPunct="1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8pPr>
      <a:lvl9pPr marL="3978175" indent="-239707" algn="l" defTabSz="955651" rtl="0" eaLnBrk="1" fontAlgn="base" hangingPunct="1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2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0.png"/><Relationship Id="rId5" Type="http://schemas.openxmlformats.org/officeDocument/2006/relationships/image" Target="../media/image34.png"/><Relationship Id="rId4" Type="http://schemas.openxmlformats.org/officeDocument/2006/relationships/image" Target="../media/image33.jpeg"/><Relationship Id="rId9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10" Type="http://schemas.microsoft.com/office/2007/relationships/hdphoto" Target="../media/hdphoto1.wdp"/><Relationship Id="rId4" Type="http://schemas.openxmlformats.org/officeDocument/2006/relationships/image" Target="../media/image37.png"/><Relationship Id="rId9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microsoft.com/office/2007/relationships/diagramDrawing" Target="../diagrams/drawing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1.xml"/><Relationship Id="rId11" Type="http://schemas.openxmlformats.org/officeDocument/2006/relationships/diagramQuickStyle" Target="../diagrams/quickStyle2.xml"/><Relationship Id="rId5" Type="http://schemas.openxmlformats.org/officeDocument/2006/relationships/diagramQuickStyle" Target="../diagrams/quickStyle1.xml"/><Relationship Id="rId10" Type="http://schemas.openxmlformats.org/officeDocument/2006/relationships/diagramLayout" Target="../diagrams/layout2.xml"/><Relationship Id="rId4" Type="http://schemas.openxmlformats.org/officeDocument/2006/relationships/diagramLayout" Target="../diagrams/layout1.xml"/><Relationship Id="rId9" Type="http://schemas.openxmlformats.org/officeDocument/2006/relationships/diagramData" Target="../diagrams/data2.xml"/><Relationship Id="rId1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gif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image" Target="../media/image26.png"/><Relationship Id="rId7" Type="http://schemas.openxmlformats.org/officeDocument/2006/relationships/diagramLayout" Target="../diagrams/layou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3.xml"/><Relationship Id="rId11" Type="http://schemas.openxmlformats.org/officeDocument/2006/relationships/image" Target="../media/image29.png"/><Relationship Id="rId5" Type="http://schemas.openxmlformats.org/officeDocument/2006/relationships/image" Target="../media/image28.png"/><Relationship Id="rId10" Type="http://schemas.microsoft.com/office/2007/relationships/diagramDrawing" Target="../diagrams/drawing3.xml"/><Relationship Id="rId4" Type="http://schemas.openxmlformats.org/officeDocument/2006/relationships/image" Target="../media/image27.png"/><Relationship Id="rId9" Type="http://schemas.openxmlformats.org/officeDocument/2006/relationships/diagramColors" Target="../diagrams/colors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177005" y="2069228"/>
            <a:ext cx="5262979" cy="20040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400" dirty="0">
                <a:latin typeface="微软雅黑"/>
                <a:ea typeface="微软雅黑"/>
              </a:rPr>
              <a:t>人工智能和大数据</a:t>
            </a:r>
            <a:endParaRPr lang="en-US" altLang="zh-CN" sz="4400" dirty="0">
              <a:latin typeface="微软雅黑"/>
              <a:ea typeface="微软雅黑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400" dirty="0">
                <a:latin typeface="微软雅黑"/>
                <a:ea typeface="微软雅黑"/>
              </a:rPr>
              <a:t>驱动下的个性化教学</a:t>
            </a:r>
          </a:p>
        </p:txBody>
      </p:sp>
      <p:sp>
        <p:nvSpPr>
          <p:cNvPr id="2" name="矩形 1"/>
          <p:cNvSpPr/>
          <p:nvPr/>
        </p:nvSpPr>
        <p:spPr>
          <a:xfrm>
            <a:off x="2891964" y="4877550"/>
            <a:ext cx="38884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0" dirty="0">
                <a:latin typeface="+mn-ea"/>
                <a:ea typeface="+mn-ea"/>
              </a:rPr>
              <a:t>祁鹏</a:t>
            </a:r>
            <a:endParaRPr lang="en-US" altLang="zh-CN" sz="2800" b="0" dirty="0">
              <a:latin typeface="+mn-ea"/>
              <a:ea typeface="+mn-ea"/>
            </a:endParaRPr>
          </a:p>
          <a:p>
            <a:pPr algn="ctr"/>
            <a:r>
              <a:rPr lang="zh-CN" altLang="en-US" sz="2800" b="0" dirty="0">
                <a:latin typeface="+mn-ea"/>
                <a:ea typeface="+mn-ea"/>
              </a:rPr>
              <a:t>科大讯飞股份有限公司</a:t>
            </a:r>
            <a:endParaRPr lang="en-US" altLang="zh-CN" sz="2800" b="0" dirty="0">
              <a:latin typeface="+mn-ea"/>
              <a:ea typeface="+mn-ea"/>
            </a:endParaRPr>
          </a:p>
          <a:p>
            <a:pPr algn="ctr"/>
            <a:r>
              <a:rPr lang="en-US" altLang="zh-CN" sz="2800" b="0" dirty="0">
                <a:latin typeface="+mn-ea"/>
                <a:ea typeface="+mn-ea"/>
              </a:rPr>
              <a:t>2017</a:t>
            </a:r>
            <a:r>
              <a:rPr lang="zh-CN" altLang="en-US" sz="2800" b="0" dirty="0">
                <a:latin typeface="+mn-ea"/>
                <a:ea typeface="+mn-ea"/>
              </a:rPr>
              <a:t>年</a:t>
            </a:r>
            <a:r>
              <a:rPr lang="en-US" altLang="zh-CN" sz="2800" b="0" dirty="0">
                <a:latin typeface="+mn-ea"/>
                <a:ea typeface="+mn-ea"/>
              </a:rPr>
              <a:t>6</a:t>
            </a:r>
            <a:r>
              <a:rPr lang="zh-CN" altLang="en-US" sz="2800" b="0" dirty="0">
                <a:latin typeface="+mn-ea"/>
                <a:ea typeface="+mn-ea"/>
              </a:rPr>
              <a:t>月</a:t>
            </a:r>
            <a:r>
              <a:rPr lang="en-US" altLang="zh-CN" sz="2800" b="0" dirty="0">
                <a:latin typeface="+mn-ea"/>
                <a:ea typeface="+mn-ea"/>
              </a:rPr>
              <a:t>2</a:t>
            </a:r>
            <a:r>
              <a:rPr lang="zh-CN" altLang="en-US" sz="2800" b="0" dirty="0">
                <a:latin typeface="+mn-ea"/>
                <a:ea typeface="+mn-ea"/>
              </a:rPr>
              <a:t>日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6" y="197030"/>
            <a:ext cx="3163983" cy="1331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9192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696" y="219963"/>
            <a:ext cx="6228234" cy="742951"/>
          </a:xfrm>
        </p:spPr>
        <p:txBody>
          <a:bodyPr lIns="95500"/>
          <a:lstStyle/>
          <a:p>
            <a:r>
              <a:rPr lang="zh-CN" altLang="en-US" sz="32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自动批改中文作文</a:t>
            </a:r>
            <a:endParaRPr lang="zh-CN" altLang="en-US" sz="3400" kern="0" dirty="0">
              <a:solidFill>
                <a:srgbClr val="00B0F0"/>
              </a:solidFill>
              <a:latin typeface="微软雅黑"/>
              <a:ea typeface="微软雅黑"/>
              <a:cs typeface="+mn-cs"/>
            </a:endParaRPr>
          </a:p>
        </p:txBody>
      </p:sp>
      <p:graphicFrame>
        <p:nvGraphicFramePr>
          <p:cNvPr id="8" name="图表 7"/>
          <p:cNvGraphicFramePr/>
          <p:nvPr>
            <p:extLst/>
          </p:nvPr>
        </p:nvGraphicFramePr>
        <p:xfrm>
          <a:off x="101632" y="1380729"/>
          <a:ext cx="3741968" cy="51874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4175232" y="1349152"/>
            <a:ext cx="5260361" cy="28232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图片 9" descr="评语例子.png"/>
          <p:cNvPicPr>
            <a:picLocks noChangeAspect="1"/>
          </p:cNvPicPr>
          <p:nvPr/>
        </p:nvPicPr>
        <p:blipFill>
          <a:blip r:embed="rId9" cstate="print"/>
          <a:srcRect b="1894"/>
          <a:stretch>
            <a:fillRect/>
          </a:stretch>
        </p:blipFill>
        <p:spPr>
          <a:xfrm>
            <a:off x="4190364" y="3709082"/>
            <a:ext cx="5263999" cy="31071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矩形标注 11"/>
          <p:cNvSpPr/>
          <p:nvPr/>
        </p:nvSpPr>
        <p:spPr>
          <a:xfrm>
            <a:off x="7051621" y="2289208"/>
            <a:ext cx="2383977" cy="647397"/>
          </a:xfrm>
          <a:prstGeom prst="wedgeRectCallout">
            <a:avLst>
              <a:gd name="adj1" fmla="val -63098"/>
              <a:gd name="adj2" fmla="val 102928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5500" tIns="47750" rIns="95500" bIns="47750" rtlCol="0" anchor="ctr"/>
          <a:lstStyle/>
          <a:p>
            <a:r>
              <a:rPr kumimoji="1" lang="zh-CN" altLang="en-US" dirty="0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优美表达、排比、引用、语言运用、内容</a:t>
            </a:r>
          </a:p>
        </p:txBody>
      </p:sp>
      <p:sp>
        <p:nvSpPr>
          <p:cNvPr id="13" name="矩形标注 12"/>
          <p:cNvSpPr/>
          <p:nvPr/>
        </p:nvSpPr>
        <p:spPr>
          <a:xfrm>
            <a:off x="7445763" y="4434595"/>
            <a:ext cx="1989832" cy="535090"/>
          </a:xfrm>
          <a:prstGeom prst="wedgeRectCallout">
            <a:avLst>
              <a:gd name="adj1" fmla="val -66722"/>
              <a:gd name="adj2" fmla="val -148146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5500" tIns="47750" rIns="95500" bIns="47750" rtlCol="0" anchor="ctr"/>
          <a:lstStyle/>
          <a:p>
            <a:pPr algn="ctr"/>
            <a:r>
              <a:rPr kumimoji="1" lang="zh-CN" altLang="en-US" dirty="0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篇章结构分析</a:t>
            </a:r>
          </a:p>
        </p:txBody>
      </p:sp>
    </p:spTree>
    <p:extLst>
      <p:ext uri="{BB962C8B-B14F-4D97-AF65-F5344CB8AC3E}">
        <p14:creationId xmlns:p14="http://schemas.microsoft.com/office/powerpoint/2010/main" val="25258364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文本框 21"/>
          <p:cNvSpPr txBox="1"/>
          <p:nvPr/>
        </p:nvSpPr>
        <p:spPr>
          <a:xfrm>
            <a:off x="138256" y="1637186"/>
            <a:ext cx="2116665" cy="4636461"/>
          </a:xfrm>
          <a:prstGeom prst="rect">
            <a:avLst/>
          </a:prstGeom>
          <a:noFill/>
          <a:ln w="28575" cmpd="sng" algn="ctr">
            <a:solidFill>
              <a:srgbClr val="069DDD"/>
            </a:solidFill>
            <a:prstDash val="sysDot"/>
            <a:miter lim="800000"/>
          </a:ln>
        </p:spPr>
        <p:txBody>
          <a:bodyPr wrap="none" lIns="95500" tIns="47750" rIns="95500" bIns="47750" anchor="ctr" anchorCtr="1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zh-CN" altLang="en-US" sz="2000" b="0" dirty="0">
              <a:solidFill>
                <a:schemeClr val="tx1"/>
              </a:solidFill>
              <a:effectLst/>
              <a:latin typeface="微软雅黑" charset="0"/>
              <a:ea typeface="微软雅黑" charset="0"/>
            </a:endParaRPr>
          </a:p>
        </p:txBody>
      </p:sp>
      <p:sp>
        <p:nvSpPr>
          <p:cNvPr id="3" name="文本框 21"/>
          <p:cNvSpPr txBox="1"/>
          <p:nvPr/>
        </p:nvSpPr>
        <p:spPr>
          <a:xfrm>
            <a:off x="2825962" y="1645088"/>
            <a:ext cx="6701766" cy="4636461"/>
          </a:xfrm>
          <a:prstGeom prst="rect">
            <a:avLst/>
          </a:prstGeom>
          <a:noFill/>
          <a:ln w="28575" cmpd="sng" algn="ctr">
            <a:solidFill>
              <a:srgbClr val="069DDD"/>
            </a:solidFill>
            <a:prstDash val="sysDot"/>
            <a:miter lim="800000"/>
          </a:ln>
        </p:spPr>
        <p:txBody>
          <a:bodyPr wrap="none" lIns="95500" tIns="47750" rIns="95500" bIns="47750" anchor="ctr" anchorCtr="1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zh-CN" altLang="en-US" sz="2000" b="0" dirty="0">
              <a:solidFill>
                <a:schemeClr val="tx1"/>
              </a:solidFill>
              <a:effectLst/>
              <a:latin typeface="微软雅黑" charset="0"/>
              <a:ea typeface="微软雅黑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b="4435"/>
          <a:stretch/>
        </p:blipFill>
        <p:spPr>
          <a:xfrm>
            <a:off x="299956" y="1687325"/>
            <a:ext cx="1666932" cy="1888240"/>
          </a:xfrm>
          <a:prstGeom prst="rect">
            <a:avLst/>
          </a:prstGeom>
          <a:ln>
            <a:noFill/>
          </a:ln>
          <a:effectLst>
            <a:outerShdw blurRad="266700" dist="139700" dir="2700000" sx="94000" sy="94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矩形 4"/>
          <p:cNvSpPr/>
          <p:nvPr/>
        </p:nvSpPr>
        <p:spPr>
          <a:xfrm>
            <a:off x="3181130" y="3481857"/>
            <a:ext cx="3404199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None/>
            </a:pPr>
            <a:r>
              <a:rPr lang="zh-CN" altLang="en-US" sz="1800" b="0" dirty="0">
                <a:latin typeface="微软雅黑" charset="0"/>
                <a:ea typeface="微软雅黑" charset="0"/>
              </a:rPr>
              <a:t>知识点状态跟踪表</a:t>
            </a:r>
            <a:endParaRPr lang="zh-CN" altLang="en-US" sz="1800" b="0" dirty="0">
              <a:solidFill>
                <a:schemeClr val="accent1"/>
              </a:solidFill>
              <a:latin typeface="微软雅黑" charset="0"/>
              <a:ea typeface="微软雅黑" charset="0"/>
            </a:endParaRPr>
          </a:p>
        </p:txBody>
      </p:sp>
      <p:cxnSp>
        <p:nvCxnSpPr>
          <p:cNvPr id="6" name="直接箭头连接符 12"/>
          <p:cNvCxnSpPr/>
          <p:nvPr/>
        </p:nvCxnSpPr>
        <p:spPr>
          <a:xfrm>
            <a:off x="8035120" y="2416304"/>
            <a:ext cx="96393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</p:spPr>
      </p:cxnSp>
      <p:sp>
        <p:nvSpPr>
          <p:cNvPr id="7" name="文本框 33"/>
          <p:cNvSpPr txBox="1"/>
          <p:nvPr/>
        </p:nvSpPr>
        <p:spPr>
          <a:xfrm>
            <a:off x="8172631" y="1918208"/>
            <a:ext cx="612775" cy="48895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 lIns="95500" tIns="47750" rIns="95500" bIns="4775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 dirty="0">
                <a:solidFill>
                  <a:srgbClr val="C00000"/>
                </a:solidFill>
                <a:effectLst/>
                <a:latin typeface="微软雅黑"/>
                <a:ea typeface="微软雅黑"/>
                <a:cs typeface="微软雅黑"/>
              </a:rPr>
              <a:t>对标</a:t>
            </a:r>
          </a:p>
        </p:txBody>
      </p:sp>
      <p:cxnSp>
        <p:nvCxnSpPr>
          <p:cNvPr id="8" name="直接箭头连接符 12"/>
          <p:cNvCxnSpPr/>
          <p:nvPr/>
        </p:nvCxnSpPr>
        <p:spPr>
          <a:xfrm>
            <a:off x="8035120" y="5793848"/>
            <a:ext cx="96393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</p:spPr>
      </p:cxnSp>
      <p:sp>
        <p:nvSpPr>
          <p:cNvPr id="9" name="文本框 35"/>
          <p:cNvSpPr txBox="1"/>
          <p:nvPr/>
        </p:nvSpPr>
        <p:spPr>
          <a:xfrm>
            <a:off x="8172631" y="5295752"/>
            <a:ext cx="612775" cy="48895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 lIns="95500" tIns="47750" rIns="95500" bIns="4775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 dirty="0">
                <a:solidFill>
                  <a:srgbClr val="C00000"/>
                </a:solidFill>
                <a:effectLst/>
                <a:latin typeface="微软雅黑"/>
                <a:ea typeface="微软雅黑"/>
                <a:cs typeface="微软雅黑"/>
              </a:rPr>
              <a:t>对标</a:t>
            </a:r>
          </a:p>
        </p:txBody>
      </p:sp>
      <p:cxnSp>
        <p:nvCxnSpPr>
          <p:cNvPr id="10" name="直接箭头连接符 10"/>
          <p:cNvCxnSpPr/>
          <p:nvPr/>
        </p:nvCxnSpPr>
        <p:spPr>
          <a:xfrm>
            <a:off x="6664655" y="2788926"/>
            <a:ext cx="967546" cy="0"/>
          </a:xfrm>
          <a:prstGeom prst="straightConnector1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</p:cxn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294" y="3106772"/>
            <a:ext cx="1029278" cy="8128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直接箭头连接符 10"/>
          <p:cNvCxnSpPr/>
          <p:nvPr/>
        </p:nvCxnSpPr>
        <p:spPr>
          <a:xfrm>
            <a:off x="1980682" y="3907009"/>
            <a:ext cx="1281512" cy="282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3" name="文本框 42"/>
          <p:cNvSpPr txBox="1"/>
          <p:nvPr/>
        </p:nvSpPr>
        <p:spPr>
          <a:xfrm>
            <a:off x="2283354" y="3360292"/>
            <a:ext cx="612775" cy="48895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 lIns="95500" tIns="47750" rIns="95500" bIns="4775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 dirty="0">
                <a:solidFill>
                  <a:srgbClr val="C00000"/>
                </a:solidFill>
                <a:latin typeface="微软雅黑"/>
                <a:ea typeface="微软雅黑"/>
                <a:cs typeface="微软雅黑"/>
              </a:rPr>
              <a:t> 采集、分析</a:t>
            </a:r>
            <a:endParaRPr lang="zh-CN" altLang="en-US" sz="1600" b="0" dirty="0">
              <a:solidFill>
                <a:srgbClr val="C00000"/>
              </a:solidFill>
              <a:effectLst/>
              <a:latin typeface="微软雅黑"/>
              <a:ea typeface="微软雅黑"/>
              <a:cs typeface="微软雅黑"/>
            </a:endParaRPr>
          </a:p>
        </p:txBody>
      </p:sp>
      <p:sp>
        <p:nvSpPr>
          <p:cNvPr id="14" name="文本框 43"/>
          <p:cNvSpPr txBox="1"/>
          <p:nvPr/>
        </p:nvSpPr>
        <p:spPr>
          <a:xfrm>
            <a:off x="6826995" y="2299975"/>
            <a:ext cx="612775" cy="48895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 lIns="95500" tIns="47750" rIns="95500" bIns="4775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 dirty="0">
                <a:solidFill>
                  <a:srgbClr val="C00000"/>
                </a:solidFill>
                <a:latin typeface="微软雅黑"/>
                <a:ea typeface="微软雅黑"/>
                <a:cs typeface="微软雅黑"/>
              </a:rPr>
              <a:t> 诊断</a:t>
            </a:r>
            <a:endParaRPr lang="zh-CN" altLang="en-US" sz="1600" b="0" dirty="0">
              <a:solidFill>
                <a:srgbClr val="C00000"/>
              </a:solidFill>
              <a:effectLst/>
              <a:latin typeface="微软雅黑"/>
              <a:ea typeface="微软雅黑"/>
              <a:cs typeface="微软雅黑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620569" y="1133134"/>
            <a:ext cx="34041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buFont typeface="Wingdings" charset="2"/>
              <a:buNone/>
            </a:pPr>
            <a:r>
              <a:rPr lang="zh-CN" altLang="en-US" sz="2000" dirty="0">
                <a:latin typeface="+mn-ea"/>
                <a:ea typeface="+mn-ea"/>
                <a:cs typeface="Kaiti SC" charset="-122"/>
              </a:rPr>
              <a:t>个性化教与学循环</a:t>
            </a:r>
          </a:p>
        </p:txBody>
      </p:sp>
      <p:sp>
        <p:nvSpPr>
          <p:cNvPr id="16" name="矩形 15"/>
          <p:cNvSpPr/>
          <p:nvPr/>
        </p:nvSpPr>
        <p:spPr>
          <a:xfrm>
            <a:off x="3715514" y="4883357"/>
            <a:ext cx="24975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Wingdings" charset="2"/>
              <a:buChar char="ü"/>
            </a:pPr>
            <a:r>
              <a:rPr lang="zh-CN" altLang="en-US" sz="1800" b="0" dirty="0">
                <a:latin typeface="微软雅黑" charset="0"/>
                <a:ea typeface="微软雅黑" charset="0"/>
              </a:rPr>
              <a:t>线上</a:t>
            </a:r>
            <a:r>
              <a:rPr lang="en-US" altLang="zh-CN" sz="1800" b="0" dirty="0">
                <a:latin typeface="微软雅黑" charset="0"/>
                <a:ea typeface="微软雅黑" charset="0"/>
              </a:rPr>
              <a:t>/</a:t>
            </a:r>
            <a:r>
              <a:rPr lang="zh-CN" altLang="en-US" sz="1800" b="0" dirty="0">
                <a:latin typeface="微软雅黑" charset="0"/>
                <a:ea typeface="微软雅黑" charset="0"/>
              </a:rPr>
              <a:t>线下</a:t>
            </a:r>
            <a:endParaRPr lang="en-US" altLang="zh-CN" sz="1800" b="0" dirty="0">
              <a:latin typeface="微软雅黑" charset="0"/>
              <a:ea typeface="微软雅黑" charset="0"/>
            </a:endParaRPr>
          </a:p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Wingdings" charset="2"/>
              <a:buChar char="ü"/>
            </a:pPr>
            <a:r>
              <a:rPr lang="zh-CN" altLang="en-US" sz="1800" b="0" dirty="0">
                <a:latin typeface="微软雅黑" charset="0"/>
                <a:ea typeface="微软雅黑" charset="0"/>
              </a:rPr>
              <a:t>集中</a:t>
            </a:r>
            <a:r>
              <a:rPr lang="en-US" altLang="zh-CN" sz="1800" b="0" dirty="0">
                <a:latin typeface="微软雅黑" charset="0"/>
                <a:ea typeface="微软雅黑" charset="0"/>
              </a:rPr>
              <a:t>/</a:t>
            </a:r>
            <a:r>
              <a:rPr lang="zh-CN" altLang="en-US" sz="1800" b="0" dirty="0">
                <a:latin typeface="微软雅黑" charset="0"/>
                <a:ea typeface="微软雅黑" charset="0"/>
              </a:rPr>
              <a:t>自主</a:t>
            </a:r>
            <a:endParaRPr lang="en-US" altLang="zh-CN" sz="1800" b="0" dirty="0">
              <a:latin typeface="微软雅黑" charset="0"/>
              <a:ea typeface="微软雅黑" charset="0"/>
            </a:endParaRPr>
          </a:p>
        </p:txBody>
      </p:sp>
      <p:cxnSp>
        <p:nvCxnSpPr>
          <p:cNvPr id="17" name="直接箭头连接符 10"/>
          <p:cNvCxnSpPr/>
          <p:nvPr/>
        </p:nvCxnSpPr>
        <p:spPr>
          <a:xfrm flipH="1">
            <a:off x="6666399" y="5045898"/>
            <a:ext cx="965807" cy="0"/>
          </a:xfrm>
          <a:prstGeom prst="straightConnector1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8" name="文本框 44"/>
          <p:cNvSpPr txBox="1"/>
          <p:nvPr/>
        </p:nvSpPr>
        <p:spPr>
          <a:xfrm>
            <a:off x="6826995" y="5051277"/>
            <a:ext cx="612775" cy="48895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 lIns="95500" tIns="47750" rIns="95500" bIns="4775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 dirty="0">
                <a:solidFill>
                  <a:srgbClr val="C00000"/>
                </a:solidFill>
                <a:latin typeface="微软雅黑"/>
                <a:ea typeface="微软雅黑"/>
                <a:cs typeface="微软雅黑"/>
              </a:rPr>
              <a:t>推荐</a:t>
            </a:r>
            <a:endParaRPr lang="zh-CN" altLang="en-US" sz="1600" b="0" dirty="0">
              <a:solidFill>
                <a:srgbClr val="C00000"/>
              </a:solidFill>
              <a:effectLst/>
              <a:latin typeface="微软雅黑"/>
              <a:ea typeface="微软雅黑"/>
              <a:cs typeface="微软雅黑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3262197" y="1870132"/>
            <a:ext cx="3404199" cy="1652263"/>
          </a:xfrm>
          <a:prstGeom prst="roundRect">
            <a:avLst/>
          </a:prstGeom>
          <a:noFill/>
          <a:ln w="285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3262197" y="4637193"/>
            <a:ext cx="3404199" cy="1031426"/>
          </a:xfrm>
          <a:prstGeom prst="roundRect">
            <a:avLst/>
          </a:prstGeom>
          <a:noFill/>
          <a:ln w="28575">
            <a:solidFill>
              <a:srgbClr val="0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262197" y="5655432"/>
            <a:ext cx="3404199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None/>
            </a:pPr>
            <a:r>
              <a:rPr lang="zh-CN" altLang="en-US" sz="1800" b="0" dirty="0">
                <a:latin typeface="微软雅黑" charset="0"/>
                <a:ea typeface="微软雅黑" charset="0"/>
              </a:rPr>
              <a:t>个性化学习包</a:t>
            </a:r>
            <a:endParaRPr lang="zh-CN" altLang="en-US" sz="1800" b="0" dirty="0">
              <a:solidFill>
                <a:srgbClr val="069DDD"/>
              </a:solidFill>
              <a:latin typeface="微软雅黑" charset="0"/>
              <a:ea typeface="微软雅黑" charset="0"/>
            </a:endParaRPr>
          </a:p>
        </p:txBody>
      </p:sp>
      <p:cxnSp>
        <p:nvCxnSpPr>
          <p:cNvPr id="22" name="直接箭头连接符 16"/>
          <p:cNvCxnSpPr/>
          <p:nvPr/>
        </p:nvCxnSpPr>
        <p:spPr>
          <a:xfrm flipV="1">
            <a:off x="4927824" y="3522397"/>
            <a:ext cx="0" cy="1088318"/>
          </a:xfrm>
          <a:prstGeom prst="straightConnector1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23" name="文本框 49"/>
          <p:cNvSpPr txBox="1"/>
          <p:nvPr/>
        </p:nvSpPr>
        <p:spPr>
          <a:xfrm>
            <a:off x="4626387" y="3897068"/>
            <a:ext cx="612775" cy="48895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 lIns="95500" tIns="47750" rIns="95500" bIns="4775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 dirty="0">
                <a:solidFill>
                  <a:srgbClr val="C00000"/>
                </a:solidFill>
                <a:latin typeface="微软雅黑"/>
                <a:ea typeface="微软雅黑"/>
                <a:cs typeface="微软雅黑"/>
              </a:rPr>
              <a:t> </a:t>
            </a:r>
            <a:r>
              <a:rPr lang="en-US" altLang="en-US" sz="1600" b="0" dirty="0">
                <a:solidFill>
                  <a:srgbClr val="C00000"/>
                </a:solidFill>
                <a:latin typeface="微软雅黑"/>
                <a:ea typeface="微软雅黑"/>
                <a:cs typeface="微软雅黑"/>
              </a:rPr>
              <a:t>复测</a:t>
            </a:r>
            <a:r>
              <a:rPr lang="zh-CN" altLang="en-US" sz="1600" b="0" dirty="0">
                <a:solidFill>
                  <a:srgbClr val="C00000"/>
                </a:solidFill>
                <a:effectLst/>
                <a:latin typeface="微软雅黑"/>
                <a:ea typeface="微软雅黑"/>
                <a:cs typeface="微软雅黑"/>
              </a:rPr>
              <a:t>更新</a:t>
            </a:r>
          </a:p>
        </p:txBody>
      </p:sp>
      <p:sp>
        <p:nvSpPr>
          <p:cNvPr id="24" name="圆角矩形 23"/>
          <p:cNvSpPr/>
          <p:nvPr/>
        </p:nvSpPr>
        <p:spPr>
          <a:xfrm>
            <a:off x="7632206" y="2000174"/>
            <a:ext cx="624767" cy="3926926"/>
          </a:xfrm>
          <a:prstGeom prst="roundRect">
            <a:avLst/>
          </a:prstGeom>
          <a:noFill/>
          <a:ln w="285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7655880" y="2809481"/>
            <a:ext cx="57741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800" b="0" dirty="0">
                <a:latin typeface="微软雅黑" charset="0"/>
                <a:ea typeface="微软雅黑" charset="0"/>
              </a:rPr>
              <a:t>自适应推荐引擎</a:t>
            </a:r>
          </a:p>
        </p:txBody>
      </p:sp>
      <p:sp>
        <p:nvSpPr>
          <p:cNvPr id="26" name="圆角矩形 25"/>
          <p:cNvSpPr/>
          <p:nvPr/>
        </p:nvSpPr>
        <p:spPr>
          <a:xfrm>
            <a:off x="8676315" y="2016907"/>
            <a:ext cx="624767" cy="3926926"/>
          </a:xfrm>
          <a:prstGeom prst="roundRect">
            <a:avLst/>
          </a:prstGeom>
          <a:noFill/>
          <a:ln w="285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8699989" y="2826208"/>
            <a:ext cx="57741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800" b="0" dirty="0">
                <a:latin typeface="微软雅黑" charset="0"/>
                <a:ea typeface="微软雅黑" charset="0"/>
              </a:rPr>
              <a:t>校本</a:t>
            </a:r>
            <a:endParaRPr lang="en-US" altLang="zh-CN" sz="1800" b="0" dirty="0">
              <a:latin typeface="微软雅黑" charset="0"/>
              <a:ea typeface="微软雅黑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 dirty="0">
                <a:latin typeface="微软雅黑" charset="0"/>
                <a:ea typeface="微软雅黑" charset="0"/>
              </a:rPr>
              <a:t>+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800" b="0" dirty="0">
                <a:latin typeface="微软雅黑" charset="0"/>
                <a:ea typeface="微软雅黑" charset="0"/>
              </a:rPr>
              <a:t>通用资源库</a:t>
            </a:r>
          </a:p>
        </p:txBody>
      </p:sp>
      <p:sp>
        <p:nvSpPr>
          <p:cNvPr id="28" name="TextBox 14"/>
          <p:cNvSpPr txBox="1"/>
          <p:nvPr/>
        </p:nvSpPr>
        <p:spPr>
          <a:xfrm rot="19785234">
            <a:off x="3120303" y="4458240"/>
            <a:ext cx="628617" cy="35791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5369" tIns="47685" rIns="95369" bIns="47685" rtlCol="0">
            <a:spAutoFit/>
          </a:bodyPr>
          <a:lstStyle/>
          <a:p>
            <a:pPr defTabSz="953690"/>
            <a:r>
              <a:rPr lang="zh-CN" altLang="en-US" sz="1700" dirty="0">
                <a:solidFill>
                  <a:srgbClr val="000000"/>
                </a:solidFill>
                <a:latin typeface="微软雅黑" pitchFamily="34" charset="-122"/>
              </a:rPr>
              <a:t>学生</a:t>
            </a:r>
          </a:p>
        </p:txBody>
      </p:sp>
      <p:sp>
        <p:nvSpPr>
          <p:cNvPr id="29" name="TextBox 14"/>
          <p:cNvSpPr txBox="1"/>
          <p:nvPr/>
        </p:nvSpPr>
        <p:spPr>
          <a:xfrm rot="19785234">
            <a:off x="2957330" y="1839137"/>
            <a:ext cx="628617" cy="35791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5369" tIns="47685" rIns="95369" bIns="47685" rtlCol="0">
            <a:spAutoFit/>
          </a:bodyPr>
          <a:lstStyle/>
          <a:p>
            <a:pPr defTabSz="953690"/>
            <a:r>
              <a:rPr lang="zh-CN" altLang="en-US" sz="1700" dirty="0">
                <a:solidFill>
                  <a:srgbClr val="000000"/>
                </a:solidFill>
                <a:latin typeface="微软雅黑" pitchFamily="34" charset="-122"/>
              </a:rPr>
              <a:t>教师</a:t>
            </a:r>
          </a:p>
        </p:txBody>
      </p:sp>
      <p:sp>
        <p:nvSpPr>
          <p:cNvPr id="30" name="TextBox 14"/>
          <p:cNvSpPr txBox="1"/>
          <p:nvPr/>
        </p:nvSpPr>
        <p:spPr>
          <a:xfrm rot="19785234">
            <a:off x="201275" y="1574828"/>
            <a:ext cx="628617" cy="35791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5369" tIns="47685" rIns="95369" bIns="47685" rtlCol="0">
            <a:spAutoFit/>
          </a:bodyPr>
          <a:lstStyle/>
          <a:p>
            <a:pPr defTabSz="953690"/>
            <a:r>
              <a:rPr lang="zh-CN" altLang="en-US" sz="1700" dirty="0">
                <a:solidFill>
                  <a:srgbClr val="000000"/>
                </a:solidFill>
                <a:latin typeface="微软雅黑" pitchFamily="34" charset="-122"/>
              </a:rPr>
              <a:t>线下</a:t>
            </a: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5"/>
          <a:srcRect r="63104"/>
          <a:stretch/>
        </p:blipFill>
        <p:spPr>
          <a:xfrm>
            <a:off x="366817" y="4126047"/>
            <a:ext cx="1600104" cy="2082219"/>
          </a:xfrm>
          <a:prstGeom prst="rect">
            <a:avLst/>
          </a:prstGeom>
          <a:ln>
            <a:noFill/>
          </a:ln>
          <a:effectLst>
            <a:outerShdw blurRad="266700" dist="139700" dir="2700000" sx="94000" sy="94000" algn="tl" rotWithShape="0">
              <a:srgbClr val="333333">
                <a:alpha val="65000"/>
              </a:srgbClr>
            </a:outerShdw>
          </a:effectLst>
        </p:spPr>
      </p:pic>
      <p:sp>
        <p:nvSpPr>
          <p:cNvPr id="32" name="TextBox 14"/>
          <p:cNvSpPr txBox="1"/>
          <p:nvPr/>
        </p:nvSpPr>
        <p:spPr>
          <a:xfrm rot="19785234">
            <a:off x="215555" y="3997955"/>
            <a:ext cx="628617" cy="35791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5369" tIns="47685" rIns="95369" bIns="47685" rtlCol="0">
            <a:spAutoFit/>
          </a:bodyPr>
          <a:lstStyle>
            <a:defPPr>
              <a:defRPr lang="zh-CN"/>
            </a:defPPr>
            <a:lvl1pPr defTabSz="953690">
              <a:defRPr sz="1700">
                <a:solidFill>
                  <a:srgbClr val="000000"/>
                </a:solidFill>
                <a:latin typeface="微软雅黑" pitchFamily="34" charset="-122"/>
              </a:defRPr>
            </a:lvl1pPr>
          </a:lstStyle>
          <a:p>
            <a:r>
              <a:rPr lang="zh-CN" altLang="en-US" dirty="0"/>
              <a:t>线上</a:t>
            </a:r>
          </a:p>
        </p:txBody>
      </p:sp>
      <p:grpSp>
        <p:nvGrpSpPr>
          <p:cNvPr id="33" name="组 39"/>
          <p:cNvGrpSpPr/>
          <p:nvPr/>
        </p:nvGrpSpPr>
        <p:grpSpPr>
          <a:xfrm>
            <a:off x="3513016" y="2009696"/>
            <a:ext cx="2868140" cy="1288606"/>
            <a:chOff x="-913432" y="157692"/>
            <a:chExt cx="9252276" cy="8536276"/>
          </a:xfrm>
        </p:grpSpPr>
        <p:grpSp>
          <p:nvGrpSpPr>
            <p:cNvPr id="34" name="组 6"/>
            <p:cNvGrpSpPr/>
            <p:nvPr/>
          </p:nvGrpSpPr>
          <p:grpSpPr>
            <a:xfrm>
              <a:off x="-913432" y="557064"/>
              <a:ext cx="9235566" cy="8132714"/>
              <a:chOff x="0" y="564282"/>
              <a:chExt cx="6814925" cy="6001131"/>
            </a:xfrm>
          </p:grpSpPr>
          <p:pic>
            <p:nvPicPr>
              <p:cNvPr id="56" name="图片 55"/>
              <p:cNvPicPr>
                <a:picLocks noChangeAspect="1"/>
              </p:cNvPicPr>
              <p:nvPr/>
            </p:nvPicPr>
            <p:blipFill rotWithShape="1">
              <a:blip r:embed="rId6"/>
              <a:srcRect r="89851"/>
              <a:stretch/>
            </p:blipFill>
            <p:spPr>
              <a:xfrm>
                <a:off x="0" y="564282"/>
                <a:ext cx="969244" cy="6001131"/>
              </a:xfrm>
              <a:prstGeom prst="rect">
                <a:avLst/>
              </a:prstGeom>
            </p:spPr>
          </p:pic>
          <p:pic>
            <p:nvPicPr>
              <p:cNvPr id="57" name="图片 56"/>
              <p:cNvPicPr>
                <a:picLocks noChangeAspect="1"/>
              </p:cNvPicPr>
              <p:nvPr/>
            </p:nvPicPr>
            <p:blipFill rotWithShape="1">
              <a:blip r:embed="rId6"/>
              <a:srcRect l="28947" r="9735"/>
              <a:stretch/>
            </p:blipFill>
            <p:spPr>
              <a:xfrm>
                <a:off x="958776" y="564282"/>
                <a:ext cx="5856149" cy="6001131"/>
              </a:xfrm>
              <a:prstGeom prst="rect">
                <a:avLst/>
              </a:prstGeom>
            </p:spPr>
          </p:pic>
        </p:grp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8736" y="5093568"/>
              <a:ext cx="771575" cy="218054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8736" y="7757864"/>
              <a:ext cx="771575" cy="218054"/>
            </a:xfrm>
            <a:prstGeom prst="rect">
              <a:avLst/>
            </a:prstGeom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191024" y="7757864"/>
              <a:ext cx="771575" cy="218054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98736" y="5597624"/>
              <a:ext cx="771006" cy="201132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98736" y="3509392"/>
              <a:ext cx="771006" cy="201132"/>
            </a:xfrm>
            <a:prstGeom prst="rect">
              <a:avLst/>
            </a:prstGeom>
          </p:spPr>
        </p:pic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98736" y="7268700"/>
              <a:ext cx="771006" cy="201132"/>
            </a:xfrm>
            <a:prstGeom prst="rect">
              <a:avLst/>
            </a:prstGeom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822871" y="2400523"/>
              <a:ext cx="750639" cy="244773"/>
            </a:xfrm>
            <a:prstGeom prst="rect">
              <a:avLst/>
            </a:pr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822872" y="5597624"/>
              <a:ext cx="750639" cy="244773"/>
            </a:xfrm>
            <a:prstGeom prst="rect">
              <a:avLst/>
            </a:prstGeom>
          </p:spPr>
        </p:pic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822872" y="7757864"/>
              <a:ext cx="750639" cy="244773"/>
            </a:xfrm>
            <a:prstGeom prst="rect">
              <a:avLst/>
            </a:prstGeom>
          </p:spPr>
        </p:pic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528617" y="3480643"/>
              <a:ext cx="750639" cy="244773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528617" y="6677744"/>
              <a:ext cx="750639" cy="244773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822872" y="6677744"/>
              <a:ext cx="750639" cy="244773"/>
            </a:xfrm>
            <a:prstGeom prst="rect">
              <a:avLst/>
            </a:prstGeom>
          </p:spPr>
        </p:pic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528617" y="4560763"/>
              <a:ext cx="750639" cy="244773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822872" y="7225059"/>
              <a:ext cx="750639" cy="244773"/>
            </a:xfrm>
            <a:prstGeom prst="rect">
              <a:avLst/>
            </a:prstGeom>
          </p:spPr>
        </p:pic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191024" y="4604404"/>
              <a:ext cx="771006" cy="201132"/>
            </a:xfrm>
            <a:prstGeom prst="rect">
              <a:avLst/>
            </a:prstGeom>
          </p:spPr>
        </p:pic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822872" y="2933328"/>
              <a:ext cx="750639" cy="244773"/>
            </a:xfrm>
            <a:prstGeom prst="rect">
              <a:avLst/>
            </a:prstGeom>
          </p:spPr>
        </p:pic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191024" y="2429272"/>
              <a:ext cx="771006" cy="201132"/>
            </a:xfrm>
            <a:prstGeom prst="rect">
              <a:avLst/>
            </a:prstGeom>
          </p:spPr>
        </p:pic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528617" y="5064819"/>
              <a:ext cx="750639" cy="244773"/>
            </a:xfrm>
            <a:prstGeom prst="rect">
              <a:avLst/>
            </a:prstGeom>
          </p:spPr>
        </p:pic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579689" y="7757864"/>
              <a:ext cx="771575" cy="218054"/>
            </a:xfrm>
            <a:prstGeom prst="rect">
              <a:avLst/>
            </a:prstGeom>
          </p:spPr>
        </p:pic>
        <p:sp>
          <p:nvSpPr>
            <p:cNvPr id="54" name="文本框 33"/>
            <p:cNvSpPr txBox="1"/>
            <p:nvPr/>
          </p:nvSpPr>
          <p:spPr bwMode="auto">
            <a:xfrm>
              <a:off x="7655506" y="157692"/>
              <a:ext cx="108028" cy="1454347"/>
            </a:xfrm>
            <a:prstGeom prst="rect">
              <a:avLst/>
            </a:prstGeom>
            <a:solidFill>
              <a:srgbClr val="FFFFFF"/>
            </a:solidFill>
            <a:ln w="9525" algn="ctr">
              <a:noFill/>
              <a:miter lim="800000"/>
            </a:ln>
          </p:spPr>
          <p:txBody>
            <a:bodyPr wrap="square" lIns="95500" tIns="47750" rIns="95500" bIns="47750" rtlCol="0" anchor="ctr" anchorCtr="1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800" b="0" dirty="0">
                  <a:latin typeface="+mn-ea"/>
                  <a:ea typeface="+mn-ea"/>
                </a:rPr>
                <a:t>9</a:t>
              </a:r>
              <a:endParaRPr kumimoji="1" lang="zh-CN" altLang="en-US" sz="800" b="0" dirty="0">
                <a:latin typeface="+mn-ea"/>
                <a:ea typeface="+mn-ea"/>
              </a:endParaRPr>
            </a:p>
          </p:txBody>
        </p:sp>
        <p:pic>
          <p:nvPicPr>
            <p:cNvPr id="55" name="图片 54"/>
            <p:cNvPicPr>
              <a:picLocks noChangeAspect="1"/>
            </p:cNvPicPr>
            <p:nvPr/>
          </p:nvPicPr>
          <p:blipFill rotWithShape="1">
            <a:blip r:embed="rId6"/>
            <a:srcRect l="90250" t="7510" r="284"/>
            <a:stretch/>
          </p:blipFill>
          <p:spPr>
            <a:xfrm>
              <a:off x="7113626" y="1171968"/>
              <a:ext cx="1225218" cy="7522000"/>
            </a:xfrm>
            <a:prstGeom prst="rect">
              <a:avLst/>
            </a:prstGeom>
          </p:spPr>
        </p:pic>
      </p:grpSp>
      <p:sp>
        <p:nvSpPr>
          <p:cNvPr id="58" name="标题 2"/>
          <p:cNvSpPr txBox="1">
            <a:spLocks/>
          </p:cNvSpPr>
          <p:nvPr/>
        </p:nvSpPr>
        <p:spPr>
          <a:xfrm>
            <a:off x="323821" y="303395"/>
            <a:ext cx="7115675" cy="757731"/>
          </a:xfrm>
          <a:prstGeom prst="rect">
            <a:avLst/>
          </a:prstGeom>
          <a:noFill/>
          <a:ln>
            <a:noFill/>
          </a:ln>
        </p:spPr>
        <p:txBody>
          <a:bodyPr lIns="95465" tIns="47732" rIns="95465" bIns="47732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方正大黑简体" pitchFamily="2" charset="-122"/>
                <a:ea typeface="方正大黑简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方正大黑简体" pitchFamily="2" charset="-122"/>
                <a:ea typeface="方正大黑简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方正大黑简体" pitchFamily="2" charset="-122"/>
                <a:ea typeface="方正大黑简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方正大黑简体" pitchFamily="2" charset="-122"/>
                <a:ea typeface="方正大黑简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charset="-122"/>
              </a:defRPr>
            </a:lvl9pPr>
          </a:lstStyle>
          <a:p>
            <a:pPr algn="l"/>
            <a:r>
              <a:rPr kumimoji="1" lang="zh-CN" altLang="en-US" sz="3600" dirty="0">
                <a:solidFill>
                  <a:srgbClr val="00B0F0"/>
                </a:solidFill>
                <a:latin typeface="微软雅黑"/>
                <a:ea typeface="微软雅黑"/>
                <a:cs typeface="+mn-cs"/>
              </a:rPr>
              <a:t>个性化精准教学应用</a:t>
            </a:r>
          </a:p>
        </p:txBody>
      </p:sp>
      <p:sp>
        <p:nvSpPr>
          <p:cNvPr id="59" name="矩形 58"/>
          <p:cNvSpPr/>
          <p:nvPr/>
        </p:nvSpPr>
        <p:spPr>
          <a:xfrm>
            <a:off x="-553390" y="1168983"/>
            <a:ext cx="34041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buFont typeface="Wingdings" charset="2"/>
              <a:buNone/>
            </a:pPr>
            <a:r>
              <a:rPr lang="zh-CN" altLang="en-US" sz="2000" dirty="0">
                <a:latin typeface="+mn-ea"/>
                <a:ea typeface="+mn-ea"/>
                <a:cs typeface="Kaiti SC" charset="-122"/>
              </a:rPr>
              <a:t>考试</a:t>
            </a:r>
            <a:r>
              <a:rPr lang="en-US" altLang="zh-CN" sz="2000" dirty="0">
                <a:latin typeface="+mn-ea"/>
                <a:ea typeface="+mn-ea"/>
                <a:cs typeface="Kaiti SC" charset="-122"/>
              </a:rPr>
              <a:t>/</a:t>
            </a:r>
            <a:r>
              <a:rPr lang="zh-CN" altLang="en-US" sz="2000" dirty="0">
                <a:latin typeface="+mn-ea"/>
                <a:ea typeface="+mn-ea"/>
                <a:cs typeface="Kaiti SC" charset="-122"/>
              </a:rPr>
              <a:t>测验</a:t>
            </a:r>
            <a:r>
              <a:rPr lang="en-US" altLang="zh-CN" sz="2000" dirty="0">
                <a:latin typeface="+mn-ea"/>
                <a:ea typeface="+mn-ea"/>
                <a:cs typeface="Kaiti SC" charset="-122"/>
              </a:rPr>
              <a:t>/</a:t>
            </a:r>
            <a:r>
              <a:rPr lang="zh-CN" altLang="en-US" sz="2000" dirty="0">
                <a:latin typeface="+mn-ea"/>
                <a:ea typeface="+mn-ea"/>
                <a:cs typeface="Kaiti SC" charset="-122"/>
              </a:rPr>
              <a:t>作业</a:t>
            </a:r>
          </a:p>
        </p:txBody>
      </p:sp>
      <p:sp>
        <p:nvSpPr>
          <p:cNvPr id="60" name="TextBox 70"/>
          <p:cNvSpPr txBox="1"/>
          <p:nvPr/>
        </p:nvSpPr>
        <p:spPr>
          <a:xfrm>
            <a:off x="94680" y="6461726"/>
            <a:ext cx="9361040" cy="557891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5290" tIns="47648" rIns="95290" bIns="47648">
            <a:spAutoFit/>
          </a:bodyPr>
          <a:lstStyle>
            <a:defPPr>
              <a:defRPr lang="zh-CN"/>
            </a:defPPr>
            <a:lvl1pPr defTabSz="952644">
              <a:buNone/>
              <a:defRPr sz="210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</a:rPr>
              <a:t>切入教学主流程（处方药），教师发起、学生自主，知识点学习无死角无遗漏</a:t>
            </a:r>
          </a:p>
        </p:txBody>
      </p:sp>
    </p:spTree>
    <p:extLst>
      <p:ext uri="{BB962C8B-B14F-4D97-AF65-F5344CB8AC3E}">
        <p14:creationId xmlns:p14="http://schemas.microsoft.com/office/powerpoint/2010/main" val="2926955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9" grpId="0"/>
      <p:bldP spid="14" grpId="0"/>
      <p:bldP spid="15" grpId="0"/>
      <p:bldP spid="16" grpId="0"/>
      <p:bldP spid="18" grpId="0"/>
      <p:bldP spid="20" grpId="0" animBg="1"/>
      <p:bldP spid="21" grpId="0"/>
      <p:bldP spid="23" grpId="0"/>
      <p:bldP spid="24" grpId="0" animBg="1"/>
      <p:bldP spid="25" grpId="0"/>
      <p:bldP spid="26" grpId="0" animBg="1"/>
      <p:bldP spid="27" grpId="0"/>
      <p:bldP spid="28" grpId="0" animBg="1"/>
      <p:bldP spid="6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" descr="75%"/>
          <p:cNvSpPr txBox="1">
            <a:spLocks noChangeArrowheads="1"/>
          </p:cNvSpPr>
          <p:nvPr/>
        </p:nvSpPr>
        <p:spPr bwMode="auto">
          <a:xfrm>
            <a:off x="145522" y="6426468"/>
            <a:ext cx="9269254" cy="584020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lIns="0" tIns="0" rIns="0" bIns="0" anchor="ctr">
            <a:noAutofit/>
          </a:bodyPr>
          <a:lstStyle>
            <a:defPPr>
              <a:defRPr lang="zh-CN"/>
            </a:defPPr>
            <a:lvl1pPr algn="ctr" defTabSz="913816" fontAlgn="auto">
              <a:spcBef>
                <a:spcPts val="0"/>
              </a:spcBef>
              <a:spcAft>
                <a:spcPts val="0"/>
              </a:spcAft>
              <a:defRPr sz="2000" kern="0">
                <a:solidFill>
                  <a:srgbClr val="FFFFFF"/>
                </a:solidFill>
                <a:latin typeface="Arial"/>
                <a:ea typeface="微软雅黑"/>
              </a:defRPr>
            </a:lvl1pPr>
            <a:lvl2pPr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zh-CN" altLang="en-US" sz="2400" dirty="0"/>
              <a:t>个性化学习帮助</a:t>
            </a:r>
            <a:r>
              <a:rPr lang="en-US" altLang="zh-CN" sz="2400" dirty="0"/>
              <a:t>50%</a:t>
            </a:r>
            <a:r>
              <a:rPr lang="zh-CN" altLang="en-US" sz="2400" dirty="0"/>
              <a:t>中等生成绩显著提升，教师教学幅度大幅提升</a:t>
            </a:r>
            <a:endParaRPr lang="en-US" altLang="zh-CN" sz="2400" dirty="0"/>
          </a:p>
        </p:txBody>
      </p:sp>
      <p:sp>
        <p:nvSpPr>
          <p:cNvPr id="4" name="矩形 3"/>
          <p:cNvSpPr/>
          <p:nvPr/>
        </p:nvSpPr>
        <p:spPr>
          <a:xfrm>
            <a:off x="1006494" y="4863058"/>
            <a:ext cx="3503158" cy="1181337"/>
          </a:xfrm>
          <a:prstGeom prst="rect">
            <a:avLst/>
          </a:prstGeom>
        </p:spPr>
        <p:txBody>
          <a:bodyPr wrap="square" lIns="95492" tIns="47746" rIns="95492" bIns="47746">
            <a:spAutoFit/>
          </a:bodyPr>
          <a:lstStyle/>
          <a:p>
            <a:pPr marL="298410" indent="-298410" defTabSz="95482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tabLst>
                <a:tab pos="607430" algn="l"/>
                <a:tab pos="1214860" algn="l"/>
                <a:tab pos="1822290" algn="l"/>
                <a:tab pos="2429720" algn="l"/>
                <a:tab pos="3037152" algn="l"/>
                <a:tab pos="3644581" algn="l"/>
                <a:tab pos="4252011" algn="l"/>
                <a:tab pos="4859442" algn="l"/>
                <a:tab pos="5466871" algn="l"/>
                <a:tab pos="6074301" algn="l"/>
                <a:tab pos="6681732" algn="l"/>
                <a:tab pos="7289161" algn="l"/>
                <a:tab pos="7896591" algn="l"/>
                <a:tab pos="8504023" algn="l"/>
                <a:tab pos="9111453" algn="l"/>
                <a:tab pos="9718882" algn="l"/>
              </a:tabLst>
            </a:pPr>
            <a:r>
              <a:rPr lang="zh-CN" altLang="en-US" sz="1700" b="0" dirty="0">
                <a:solidFill>
                  <a:srgbClr val="000000"/>
                </a:solidFill>
                <a:latin typeface="微软雅黑"/>
                <a:ea typeface="微软雅黑"/>
                <a:cs typeface="Courier"/>
              </a:rPr>
              <a:t>试点班级成绩取得</a:t>
            </a:r>
            <a:r>
              <a:rPr lang="zh-CN" altLang="en-US" sz="1700" b="0" dirty="0">
                <a:solidFill>
                  <a:srgbClr val="FF0000"/>
                </a:solidFill>
                <a:latin typeface="微软雅黑"/>
                <a:ea typeface="微软雅黑"/>
                <a:cs typeface="Courier"/>
              </a:rPr>
              <a:t>一致性提升</a:t>
            </a:r>
            <a:endParaRPr lang="en-US" altLang="zh-CN" sz="1700" b="0" dirty="0">
              <a:solidFill>
                <a:srgbClr val="FF0000"/>
              </a:solidFill>
              <a:latin typeface="微软雅黑"/>
              <a:ea typeface="微软雅黑"/>
              <a:cs typeface="Courier"/>
            </a:endParaRPr>
          </a:p>
          <a:p>
            <a:pPr marL="298410" indent="-298410" defTabSz="95482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tabLst>
                <a:tab pos="607430" algn="l"/>
                <a:tab pos="1214860" algn="l"/>
                <a:tab pos="1822290" algn="l"/>
                <a:tab pos="2429720" algn="l"/>
                <a:tab pos="3037152" algn="l"/>
                <a:tab pos="3644581" algn="l"/>
                <a:tab pos="4252011" algn="l"/>
                <a:tab pos="4859442" algn="l"/>
                <a:tab pos="5466871" algn="l"/>
                <a:tab pos="6074301" algn="l"/>
                <a:tab pos="6681732" algn="l"/>
                <a:tab pos="7289161" algn="l"/>
                <a:tab pos="7896591" algn="l"/>
                <a:tab pos="8504023" algn="l"/>
                <a:tab pos="9111453" algn="l"/>
                <a:tab pos="9718882" algn="l"/>
              </a:tabLst>
            </a:pPr>
            <a:r>
              <a:rPr lang="en-US" altLang="zh-CN" sz="1700" b="0" dirty="0">
                <a:solidFill>
                  <a:srgbClr val="FF0000"/>
                </a:solidFill>
                <a:latin typeface="微软雅黑"/>
                <a:ea typeface="微软雅黑"/>
                <a:cs typeface="Courier"/>
              </a:rPr>
              <a:t>50%</a:t>
            </a:r>
            <a:r>
              <a:rPr lang="zh-CN" altLang="en-US" sz="1700" b="0" dirty="0">
                <a:solidFill>
                  <a:srgbClr val="000000"/>
                </a:solidFill>
                <a:latin typeface="微软雅黑"/>
                <a:ea typeface="微软雅黑"/>
                <a:cs typeface="Courier"/>
              </a:rPr>
              <a:t>的</a:t>
            </a:r>
            <a:r>
              <a:rPr lang="zh-CN" altLang="en-US" sz="1700" b="0" dirty="0">
                <a:solidFill>
                  <a:srgbClr val="FF0000"/>
                </a:solidFill>
                <a:latin typeface="微软雅黑"/>
                <a:ea typeface="微软雅黑"/>
                <a:cs typeface="Courier"/>
              </a:rPr>
              <a:t>中等生</a:t>
            </a:r>
            <a:r>
              <a:rPr lang="zh-CN" altLang="en-US" sz="1700" b="0" dirty="0">
                <a:solidFill>
                  <a:srgbClr val="000000"/>
                </a:solidFill>
                <a:latin typeface="微软雅黑"/>
                <a:ea typeface="微软雅黑"/>
                <a:cs typeface="Courier"/>
              </a:rPr>
              <a:t>实现了显著提升</a:t>
            </a:r>
            <a:r>
              <a:rPr lang="en-US" altLang="zh-CN" sz="1700" b="0" dirty="0">
                <a:solidFill>
                  <a:srgbClr val="000000"/>
                </a:solidFill>
                <a:latin typeface="微软雅黑"/>
                <a:ea typeface="微软雅黑"/>
                <a:cs typeface="Courier"/>
              </a:rPr>
              <a:t>    </a:t>
            </a:r>
            <a:r>
              <a:rPr lang="zh-CN" altLang="en-US" sz="1300" b="0" dirty="0">
                <a:solidFill>
                  <a:srgbClr val="000000"/>
                </a:solidFill>
                <a:latin typeface="微软雅黑"/>
                <a:ea typeface="微软雅黑"/>
                <a:cs typeface="Courier"/>
              </a:rPr>
              <a:t>（年级排名提升</a:t>
            </a:r>
            <a:r>
              <a:rPr lang="en-US" altLang="zh-CN" sz="1300" b="0" dirty="0">
                <a:solidFill>
                  <a:srgbClr val="000000"/>
                </a:solidFill>
                <a:latin typeface="微软雅黑"/>
                <a:ea typeface="微软雅黑"/>
                <a:cs typeface="Courier"/>
              </a:rPr>
              <a:t>10%</a:t>
            </a:r>
            <a:r>
              <a:rPr lang="zh-CN" altLang="en-US" sz="1300" b="0" dirty="0">
                <a:solidFill>
                  <a:srgbClr val="000000"/>
                </a:solidFill>
                <a:latin typeface="微软雅黑"/>
                <a:ea typeface="微软雅黑"/>
                <a:cs typeface="Courier"/>
              </a:rPr>
              <a:t>以上）</a:t>
            </a:r>
            <a:endParaRPr lang="zh-CN" altLang="en-US" sz="1700" b="0" dirty="0">
              <a:solidFill>
                <a:srgbClr val="FF0000"/>
              </a:solidFill>
              <a:latin typeface="微软雅黑"/>
              <a:ea typeface="微软雅黑"/>
              <a:cs typeface="Courier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058724" y="4338049"/>
            <a:ext cx="1783273" cy="582838"/>
            <a:chOff x="181589" y="3858901"/>
            <a:chExt cx="1765301" cy="691080"/>
          </a:xfrm>
        </p:grpSpPr>
        <p:grpSp>
          <p:nvGrpSpPr>
            <p:cNvPr id="6" name="组合 5"/>
            <p:cNvGrpSpPr/>
            <p:nvPr/>
          </p:nvGrpSpPr>
          <p:grpSpPr>
            <a:xfrm>
              <a:off x="181589" y="3858901"/>
              <a:ext cx="1765301" cy="691080"/>
              <a:chOff x="258284" y="2184339"/>
              <a:chExt cx="3902236" cy="858274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258284" y="2184339"/>
                <a:ext cx="3646204" cy="858274"/>
              </a:xfrm>
              <a:prstGeom prst="roundRect">
                <a:avLst>
                  <a:gd name="adj" fmla="val 10275"/>
                </a:avLst>
              </a:prstGeom>
              <a:solidFill>
                <a:srgbClr val="FC611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5491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0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9" name="等腰三角形 8"/>
              <p:cNvSpPr/>
              <p:nvPr/>
            </p:nvSpPr>
            <p:spPr>
              <a:xfrm rot="5400000">
                <a:off x="3945636" y="2487168"/>
                <a:ext cx="173736" cy="256032"/>
              </a:xfrm>
              <a:prstGeom prst="triangle">
                <a:avLst/>
              </a:prstGeom>
              <a:solidFill>
                <a:srgbClr val="FC611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5491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0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567294" y="3955272"/>
              <a:ext cx="817544" cy="5656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5491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500" b="0" kern="0" dirty="0">
                  <a:solidFill>
                    <a:sysClr val="window" lastClr="FFFFFF"/>
                  </a:solidFill>
                  <a:latin typeface="微软雅黑"/>
                  <a:ea typeface="微软雅黑"/>
                </a:rPr>
                <a:t>效果</a:t>
              </a:r>
            </a:p>
          </p:txBody>
        </p:sp>
      </p:grpSp>
      <p:grpSp>
        <p:nvGrpSpPr>
          <p:cNvPr id="10" name="组 86"/>
          <p:cNvGrpSpPr/>
          <p:nvPr/>
        </p:nvGrpSpPr>
        <p:grpSpPr>
          <a:xfrm>
            <a:off x="607087" y="1857749"/>
            <a:ext cx="1209842" cy="982472"/>
            <a:chOff x="-1" y="3987056"/>
            <a:chExt cx="2659148" cy="2305074"/>
          </a:xfrm>
        </p:grpSpPr>
        <p:sp>
          <p:nvSpPr>
            <p:cNvPr id="11" name="TextBox 44"/>
            <p:cNvSpPr txBox="1"/>
            <p:nvPr/>
          </p:nvSpPr>
          <p:spPr>
            <a:xfrm>
              <a:off x="-1" y="5533921"/>
              <a:ext cx="2659148" cy="758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5491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500" kern="0" dirty="0">
                  <a:solidFill>
                    <a:srgbClr val="484849"/>
                  </a:solidFill>
                  <a:latin typeface="微软雅黑"/>
                  <a:ea typeface="微软雅黑"/>
                </a:rPr>
                <a:t>合肥一中</a:t>
              </a:r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677111" y="3987056"/>
              <a:ext cx="1304925" cy="1527175"/>
            </a:xfrm>
            <a:custGeom>
              <a:avLst/>
              <a:gdLst>
                <a:gd name="T0" fmla="*/ 827 w 1654"/>
                <a:gd name="T1" fmla="*/ 0 h 1918"/>
                <a:gd name="T2" fmla="*/ 1654 w 1654"/>
                <a:gd name="T3" fmla="*/ 827 h 1918"/>
                <a:gd name="T4" fmla="*/ 1116 w 1654"/>
                <a:gd name="T5" fmla="*/ 1602 h 1918"/>
                <a:gd name="T6" fmla="*/ 995 w 1654"/>
                <a:gd name="T7" fmla="*/ 1741 h 1918"/>
                <a:gd name="T8" fmla="*/ 870 w 1654"/>
                <a:gd name="T9" fmla="*/ 1884 h 1918"/>
                <a:gd name="T10" fmla="*/ 789 w 1654"/>
                <a:gd name="T11" fmla="*/ 1889 h 1918"/>
                <a:gd name="T12" fmla="*/ 660 w 1654"/>
                <a:gd name="T13" fmla="*/ 1741 h 1918"/>
                <a:gd name="T14" fmla="*/ 540 w 1654"/>
                <a:gd name="T15" fmla="*/ 1603 h 1918"/>
                <a:gd name="T16" fmla="*/ 0 w 1654"/>
                <a:gd name="T17" fmla="*/ 827 h 1918"/>
                <a:gd name="T18" fmla="*/ 827 w 1654"/>
                <a:gd name="T19" fmla="*/ 0 h 1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4" h="1918">
                  <a:moveTo>
                    <a:pt x="827" y="0"/>
                  </a:moveTo>
                  <a:cubicBezTo>
                    <a:pt x="1283" y="0"/>
                    <a:pt x="1654" y="370"/>
                    <a:pt x="1654" y="827"/>
                  </a:cubicBezTo>
                  <a:cubicBezTo>
                    <a:pt x="1654" y="1182"/>
                    <a:pt x="1430" y="1485"/>
                    <a:pt x="1116" y="1602"/>
                  </a:cubicBezTo>
                  <a:lnTo>
                    <a:pt x="995" y="1741"/>
                  </a:lnTo>
                  <a:cubicBezTo>
                    <a:pt x="953" y="1788"/>
                    <a:pt x="912" y="1836"/>
                    <a:pt x="870" y="1884"/>
                  </a:cubicBezTo>
                  <a:cubicBezTo>
                    <a:pt x="845" y="1916"/>
                    <a:pt x="818" y="1918"/>
                    <a:pt x="789" y="1889"/>
                  </a:cubicBezTo>
                  <a:cubicBezTo>
                    <a:pt x="746" y="1840"/>
                    <a:pt x="703" y="1790"/>
                    <a:pt x="660" y="1741"/>
                  </a:cubicBezTo>
                  <a:lnTo>
                    <a:pt x="540" y="1603"/>
                  </a:lnTo>
                  <a:cubicBezTo>
                    <a:pt x="225" y="1486"/>
                    <a:pt x="0" y="1183"/>
                    <a:pt x="0" y="827"/>
                  </a:cubicBezTo>
                  <a:cubicBezTo>
                    <a:pt x="0" y="370"/>
                    <a:pt x="370" y="0"/>
                    <a:pt x="827" y="0"/>
                  </a:cubicBezTo>
                  <a:close/>
                </a:path>
              </a:pathLst>
            </a:custGeom>
            <a:solidFill>
              <a:srgbClr val="FFFFFF"/>
            </a:solidFill>
            <a:ln w="28575" cmpd="sng">
              <a:solidFill>
                <a:schemeClr val="accent4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5491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0" kern="0">
                <a:solidFill>
                  <a:sysClr val="windowText" lastClr="000000"/>
                </a:solidFill>
                <a:latin typeface="微软雅黑"/>
                <a:ea typeface="微软雅黑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9574" y="4089400"/>
              <a:ext cx="1080000" cy="1080000"/>
            </a:xfrm>
            <a:prstGeom prst="rect">
              <a:avLst/>
            </a:prstGeom>
          </p:spPr>
        </p:pic>
      </p:grpSp>
      <p:grpSp>
        <p:nvGrpSpPr>
          <p:cNvPr id="14" name="组 92"/>
          <p:cNvGrpSpPr/>
          <p:nvPr/>
        </p:nvGrpSpPr>
        <p:grpSpPr>
          <a:xfrm>
            <a:off x="2474220" y="1892385"/>
            <a:ext cx="1322541" cy="975016"/>
            <a:chOff x="614561" y="1548656"/>
            <a:chExt cx="2940138" cy="2313748"/>
          </a:xfrm>
        </p:grpSpPr>
        <p:sp>
          <p:nvSpPr>
            <p:cNvPr id="15" name="TextBox 45"/>
            <p:cNvSpPr txBox="1"/>
            <p:nvPr/>
          </p:nvSpPr>
          <p:spPr>
            <a:xfrm>
              <a:off x="614561" y="3095522"/>
              <a:ext cx="2940138" cy="766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800" b="1">
                  <a:solidFill>
                    <a:schemeClr val="accent1"/>
                  </a:solidFill>
                  <a:latin typeface="微软雅黑"/>
                  <a:ea typeface="微软雅黑"/>
                </a:defRPr>
              </a:lvl1pPr>
            </a:lstStyle>
            <a:p>
              <a:pPr defTabSz="95491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500" kern="0" dirty="0">
                  <a:solidFill>
                    <a:srgbClr val="484849"/>
                  </a:solidFill>
                </a:rPr>
                <a:t>合肥六中</a:t>
              </a:r>
              <a:endParaRPr lang="en-US" altLang="zh-CN" sz="1500" kern="0" dirty="0">
                <a:solidFill>
                  <a:srgbClr val="484849"/>
                </a:solidFill>
              </a:endParaRPr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1432168" y="1548656"/>
              <a:ext cx="1304925" cy="1527175"/>
            </a:xfrm>
            <a:custGeom>
              <a:avLst/>
              <a:gdLst>
                <a:gd name="T0" fmla="*/ 827 w 1654"/>
                <a:gd name="T1" fmla="*/ 0 h 1918"/>
                <a:gd name="T2" fmla="*/ 1654 w 1654"/>
                <a:gd name="T3" fmla="*/ 827 h 1918"/>
                <a:gd name="T4" fmla="*/ 1116 w 1654"/>
                <a:gd name="T5" fmla="*/ 1602 h 1918"/>
                <a:gd name="T6" fmla="*/ 995 w 1654"/>
                <a:gd name="T7" fmla="*/ 1741 h 1918"/>
                <a:gd name="T8" fmla="*/ 870 w 1654"/>
                <a:gd name="T9" fmla="*/ 1884 h 1918"/>
                <a:gd name="T10" fmla="*/ 790 w 1654"/>
                <a:gd name="T11" fmla="*/ 1889 h 1918"/>
                <a:gd name="T12" fmla="*/ 660 w 1654"/>
                <a:gd name="T13" fmla="*/ 1741 h 1918"/>
                <a:gd name="T14" fmla="*/ 540 w 1654"/>
                <a:gd name="T15" fmla="*/ 1603 h 1918"/>
                <a:gd name="T16" fmla="*/ 0 w 1654"/>
                <a:gd name="T17" fmla="*/ 827 h 1918"/>
                <a:gd name="T18" fmla="*/ 827 w 1654"/>
                <a:gd name="T19" fmla="*/ 0 h 1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4" h="1918">
                  <a:moveTo>
                    <a:pt x="827" y="0"/>
                  </a:moveTo>
                  <a:cubicBezTo>
                    <a:pt x="1284" y="0"/>
                    <a:pt x="1654" y="370"/>
                    <a:pt x="1654" y="827"/>
                  </a:cubicBezTo>
                  <a:cubicBezTo>
                    <a:pt x="1654" y="1182"/>
                    <a:pt x="1430" y="1485"/>
                    <a:pt x="1116" y="1602"/>
                  </a:cubicBezTo>
                  <a:lnTo>
                    <a:pt x="995" y="1741"/>
                  </a:lnTo>
                  <a:cubicBezTo>
                    <a:pt x="954" y="1788"/>
                    <a:pt x="912" y="1836"/>
                    <a:pt x="870" y="1884"/>
                  </a:cubicBezTo>
                  <a:cubicBezTo>
                    <a:pt x="845" y="1916"/>
                    <a:pt x="818" y="1918"/>
                    <a:pt x="790" y="1889"/>
                  </a:cubicBezTo>
                  <a:cubicBezTo>
                    <a:pt x="747" y="1840"/>
                    <a:pt x="703" y="1790"/>
                    <a:pt x="660" y="1741"/>
                  </a:cubicBezTo>
                  <a:lnTo>
                    <a:pt x="540" y="1603"/>
                  </a:lnTo>
                  <a:cubicBezTo>
                    <a:pt x="225" y="1486"/>
                    <a:pt x="0" y="1183"/>
                    <a:pt x="0" y="827"/>
                  </a:cubicBezTo>
                  <a:cubicBezTo>
                    <a:pt x="0" y="370"/>
                    <a:pt x="371" y="0"/>
                    <a:pt x="827" y="0"/>
                  </a:cubicBezTo>
                  <a:close/>
                </a:path>
              </a:pathLst>
            </a:custGeom>
            <a:solidFill>
              <a:srgbClr val="FFFFFF"/>
            </a:solidFill>
            <a:ln w="28575" cmpd="sng">
              <a:solidFill>
                <a:schemeClr val="accent3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5491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00" b="0" kern="0">
                <a:solidFill>
                  <a:sysClr val="windowText" lastClr="000000"/>
                </a:solidFill>
                <a:latin typeface="微软雅黑"/>
                <a:ea typeface="微软雅黑"/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76812" b="8108"/>
            <a:stretch/>
          </p:blipFill>
          <p:spPr>
            <a:xfrm>
              <a:off x="1614730" y="1751316"/>
              <a:ext cx="939800" cy="918655"/>
            </a:xfrm>
            <a:prstGeom prst="rect">
              <a:avLst/>
            </a:prstGeom>
          </p:spPr>
        </p:pic>
      </p:grpSp>
      <p:grpSp>
        <p:nvGrpSpPr>
          <p:cNvPr id="18" name="组 96"/>
          <p:cNvGrpSpPr/>
          <p:nvPr/>
        </p:nvGrpSpPr>
        <p:grpSpPr>
          <a:xfrm>
            <a:off x="7800022" y="1900096"/>
            <a:ext cx="1271922" cy="1291739"/>
            <a:chOff x="3961953" y="4761756"/>
            <a:chExt cx="2703394" cy="2863033"/>
          </a:xfrm>
        </p:grpSpPr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4660394" y="4761756"/>
              <a:ext cx="1306513" cy="1527175"/>
            </a:xfrm>
            <a:custGeom>
              <a:avLst/>
              <a:gdLst>
                <a:gd name="T0" fmla="*/ 827 w 1654"/>
                <a:gd name="T1" fmla="*/ 0 h 1918"/>
                <a:gd name="T2" fmla="*/ 1654 w 1654"/>
                <a:gd name="T3" fmla="*/ 827 h 1918"/>
                <a:gd name="T4" fmla="*/ 1116 w 1654"/>
                <a:gd name="T5" fmla="*/ 1602 h 1918"/>
                <a:gd name="T6" fmla="*/ 995 w 1654"/>
                <a:gd name="T7" fmla="*/ 1741 h 1918"/>
                <a:gd name="T8" fmla="*/ 870 w 1654"/>
                <a:gd name="T9" fmla="*/ 1884 h 1918"/>
                <a:gd name="T10" fmla="*/ 790 w 1654"/>
                <a:gd name="T11" fmla="*/ 1889 h 1918"/>
                <a:gd name="T12" fmla="*/ 660 w 1654"/>
                <a:gd name="T13" fmla="*/ 1741 h 1918"/>
                <a:gd name="T14" fmla="*/ 540 w 1654"/>
                <a:gd name="T15" fmla="*/ 1603 h 1918"/>
                <a:gd name="T16" fmla="*/ 0 w 1654"/>
                <a:gd name="T17" fmla="*/ 827 h 1918"/>
                <a:gd name="T18" fmla="*/ 827 w 1654"/>
                <a:gd name="T19" fmla="*/ 0 h 1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4" h="1918">
                  <a:moveTo>
                    <a:pt x="827" y="0"/>
                  </a:moveTo>
                  <a:cubicBezTo>
                    <a:pt x="1284" y="0"/>
                    <a:pt x="1654" y="370"/>
                    <a:pt x="1654" y="827"/>
                  </a:cubicBezTo>
                  <a:cubicBezTo>
                    <a:pt x="1654" y="1182"/>
                    <a:pt x="1430" y="1485"/>
                    <a:pt x="1116" y="1602"/>
                  </a:cubicBezTo>
                  <a:lnTo>
                    <a:pt x="995" y="1741"/>
                  </a:lnTo>
                  <a:cubicBezTo>
                    <a:pt x="954" y="1788"/>
                    <a:pt x="912" y="1836"/>
                    <a:pt x="870" y="1884"/>
                  </a:cubicBezTo>
                  <a:cubicBezTo>
                    <a:pt x="845" y="1916"/>
                    <a:pt x="818" y="1918"/>
                    <a:pt x="790" y="1889"/>
                  </a:cubicBezTo>
                  <a:cubicBezTo>
                    <a:pt x="747" y="1840"/>
                    <a:pt x="703" y="1790"/>
                    <a:pt x="660" y="1741"/>
                  </a:cubicBezTo>
                  <a:lnTo>
                    <a:pt x="540" y="1603"/>
                  </a:lnTo>
                  <a:cubicBezTo>
                    <a:pt x="225" y="1486"/>
                    <a:pt x="0" y="1183"/>
                    <a:pt x="0" y="827"/>
                  </a:cubicBezTo>
                  <a:cubicBezTo>
                    <a:pt x="0" y="370"/>
                    <a:pt x="370" y="0"/>
                    <a:pt x="827" y="0"/>
                  </a:cubicBezTo>
                  <a:close/>
                </a:path>
              </a:pathLst>
            </a:custGeom>
            <a:solidFill>
              <a:srgbClr val="FFFFFF"/>
            </a:solidFill>
            <a:ln w="28575" cmpd="sng">
              <a:solidFill>
                <a:schemeClr val="accent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5491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0" kern="0">
                <a:solidFill>
                  <a:sysClr val="windowText" lastClr="000000"/>
                </a:solidFill>
                <a:latin typeface="微软雅黑"/>
                <a:ea typeface="微软雅黑"/>
              </a:endParaRPr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3016" y="5037812"/>
              <a:ext cx="937469" cy="766088"/>
            </a:xfrm>
            <a:prstGeom prst="rect">
              <a:avLst/>
            </a:prstGeom>
          </p:spPr>
        </p:pic>
        <p:sp>
          <p:nvSpPr>
            <p:cNvPr id="21" name="TextBox 47"/>
            <p:cNvSpPr txBox="1"/>
            <p:nvPr/>
          </p:nvSpPr>
          <p:spPr>
            <a:xfrm>
              <a:off x="3961953" y="5885278"/>
              <a:ext cx="2703394" cy="1739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800" b="1">
                  <a:solidFill>
                    <a:schemeClr val="accent1"/>
                  </a:solidFill>
                  <a:latin typeface="微软雅黑"/>
                  <a:ea typeface="微软雅黑"/>
                </a:defRPr>
              </a:lvl1pPr>
            </a:lstStyle>
            <a:p>
              <a:pPr defTabSz="95491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500" kern="0" dirty="0">
                  <a:solidFill>
                    <a:srgbClr val="484849"/>
                  </a:solidFill>
                </a:rPr>
                <a:t>黄冈中学（广州）</a:t>
              </a:r>
              <a:endParaRPr lang="en-US" altLang="zh-CN" sz="1500" kern="0" dirty="0">
                <a:solidFill>
                  <a:srgbClr val="484849"/>
                </a:solidFill>
              </a:endParaRPr>
            </a:p>
            <a:p>
              <a:pPr defTabSz="95491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500" kern="0" dirty="0">
                  <a:solidFill>
                    <a:srgbClr val="FF0000"/>
                  </a:solidFill>
                </a:rPr>
                <a:t>错题推荐</a:t>
              </a:r>
            </a:p>
          </p:txBody>
        </p:sp>
      </p:grpSp>
      <p:grpSp>
        <p:nvGrpSpPr>
          <p:cNvPr id="22" name="组 100"/>
          <p:cNvGrpSpPr/>
          <p:nvPr/>
        </p:nvGrpSpPr>
        <p:grpSpPr>
          <a:xfrm>
            <a:off x="4998579" y="1879380"/>
            <a:ext cx="1236000" cy="895084"/>
            <a:chOff x="5853805" y="2132856"/>
            <a:chExt cx="2714206" cy="1996597"/>
          </a:xfrm>
        </p:grpSpPr>
        <p:sp>
          <p:nvSpPr>
            <p:cNvPr id="23" name="TextBox 46"/>
            <p:cNvSpPr txBox="1"/>
            <p:nvPr/>
          </p:nvSpPr>
          <p:spPr>
            <a:xfrm>
              <a:off x="5853805" y="3408593"/>
              <a:ext cx="2714206" cy="720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800" b="1">
                  <a:solidFill>
                    <a:schemeClr val="accent1"/>
                  </a:solidFill>
                  <a:latin typeface="微软雅黑"/>
                  <a:ea typeface="微软雅黑"/>
                </a:defRPr>
              </a:lvl1pPr>
            </a:lstStyle>
            <a:p>
              <a:pPr defTabSz="95491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500" kern="0" dirty="0">
                  <a:solidFill>
                    <a:schemeClr val="tx1"/>
                  </a:solidFill>
                </a:rPr>
                <a:t>南京一中</a:t>
              </a:r>
              <a:endParaRPr lang="en-US" altLang="zh-CN" sz="1500" kern="0" dirty="0">
                <a:solidFill>
                  <a:schemeClr val="tx1"/>
                </a:solidFill>
              </a:endParaRPr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6583956" y="2132856"/>
              <a:ext cx="1306513" cy="1527175"/>
            </a:xfrm>
            <a:custGeom>
              <a:avLst/>
              <a:gdLst>
                <a:gd name="T0" fmla="*/ 827 w 1654"/>
                <a:gd name="T1" fmla="*/ 0 h 1918"/>
                <a:gd name="T2" fmla="*/ 1654 w 1654"/>
                <a:gd name="T3" fmla="*/ 827 h 1918"/>
                <a:gd name="T4" fmla="*/ 1116 w 1654"/>
                <a:gd name="T5" fmla="*/ 1602 h 1918"/>
                <a:gd name="T6" fmla="*/ 995 w 1654"/>
                <a:gd name="T7" fmla="*/ 1741 h 1918"/>
                <a:gd name="T8" fmla="*/ 870 w 1654"/>
                <a:gd name="T9" fmla="*/ 1884 h 1918"/>
                <a:gd name="T10" fmla="*/ 789 w 1654"/>
                <a:gd name="T11" fmla="*/ 1889 h 1918"/>
                <a:gd name="T12" fmla="*/ 660 w 1654"/>
                <a:gd name="T13" fmla="*/ 1741 h 1918"/>
                <a:gd name="T14" fmla="*/ 540 w 1654"/>
                <a:gd name="T15" fmla="*/ 1603 h 1918"/>
                <a:gd name="T16" fmla="*/ 0 w 1654"/>
                <a:gd name="T17" fmla="*/ 827 h 1918"/>
                <a:gd name="T18" fmla="*/ 827 w 1654"/>
                <a:gd name="T19" fmla="*/ 0 h 1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4" h="1918">
                  <a:moveTo>
                    <a:pt x="827" y="0"/>
                  </a:moveTo>
                  <a:cubicBezTo>
                    <a:pt x="1283" y="0"/>
                    <a:pt x="1654" y="370"/>
                    <a:pt x="1654" y="827"/>
                  </a:cubicBezTo>
                  <a:cubicBezTo>
                    <a:pt x="1654" y="1182"/>
                    <a:pt x="1430" y="1485"/>
                    <a:pt x="1116" y="1602"/>
                  </a:cubicBezTo>
                  <a:lnTo>
                    <a:pt x="995" y="1741"/>
                  </a:lnTo>
                  <a:cubicBezTo>
                    <a:pt x="953" y="1788"/>
                    <a:pt x="912" y="1836"/>
                    <a:pt x="870" y="1884"/>
                  </a:cubicBezTo>
                  <a:cubicBezTo>
                    <a:pt x="845" y="1916"/>
                    <a:pt x="818" y="1918"/>
                    <a:pt x="789" y="1889"/>
                  </a:cubicBezTo>
                  <a:cubicBezTo>
                    <a:pt x="746" y="1840"/>
                    <a:pt x="703" y="1790"/>
                    <a:pt x="660" y="1741"/>
                  </a:cubicBezTo>
                  <a:lnTo>
                    <a:pt x="540" y="1603"/>
                  </a:lnTo>
                  <a:cubicBezTo>
                    <a:pt x="225" y="1486"/>
                    <a:pt x="0" y="1183"/>
                    <a:pt x="0" y="827"/>
                  </a:cubicBezTo>
                  <a:cubicBezTo>
                    <a:pt x="0" y="370"/>
                    <a:pt x="370" y="0"/>
                    <a:pt x="827" y="0"/>
                  </a:cubicBezTo>
                  <a:close/>
                </a:path>
              </a:pathLst>
            </a:custGeom>
            <a:noFill/>
            <a:ln w="28575" cmpd="sng"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5491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0" kern="0">
                <a:solidFill>
                  <a:sysClr val="windowText" lastClr="000000"/>
                </a:solidFill>
                <a:latin typeface="微软雅黑"/>
                <a:ea typeface="微软雅黑"/>
              </a:endParaRPr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67865"/>
            <a:stretch/>
          </p:blipFill>
          <p:spPr>
            <a:xfrm>
              <a:off x="6661212" y="2304371"/>
              <a:ext cx="1151997" cy="1002076"/>
            </a:xfrm>
            <a:prstGeom prst="rect">
              <a:avLst/>
            </a:prstGeom>
          </p:spPr>
        </p:pic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733" y="2680958"/>
            <a:ext cx="1966914" cy="1558105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45859" y="2687475"/>
            <a:ext cx="1978207" cy="1685775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15923" y="2952145"/>
            <a:ext cx="2531824" cy="1408234"/>
          </a:xfrm>
          <a:prstGeom prst="rect">
            <a:avLst/>
          </a:prstGeom>
        </p:spPr>
      </p:pic>
      <p:pic>
        <p:nvPicPr>
          <p:cNvPr id="29" name="图片 28" descr="游烈峰.jpg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551" t="14042" r="39689" b="45565"/>
          <a:stretch/>
        </p:blipFill>
        <p:spPr>
          <a:xfrm>
            <a:off x="7091114" y="2555088"/>
            <a:ext cx="636693" cy="636693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7073050" y="3121654"/>
            <a:ext cx="2378936" cy="1273678"/>
          </a:xfrm>
          <a:prstGeom prst="rect">
            <a:avLst/>
          </a:prstGeom>
        </p:spPr>
        <p:txBody>
          <a:bodyPr wrap="square" lIns="95492" tIns="47746" rIns="95492" bIns="47746">
            <a:spAutoFit/>
          </a:bodyPr>
          <a:lstStyle/>
          <a:p>
            <a:pPr algn="just" defTabSz="998016" eaLnBrk="1" hangingPunct="1">
              <a:lnSpc>
                <a:spcPct val="150000"/>
              </a:lnSpc>
            </a:pPr>
            <a:r>
              <a:rPr lang="zh-CN" altLang="en-US" sz="1500" b="0" dirty="0">
                <a:solidFill>
                  <a:srgbClr val="000000"/>
                </a:solidFill>
                <a:latin typeface="微软雅黑"/>
                <a:ea typeface="微软雅黑"/>
              </a:rPr>
              <a:t>         </a:t>
            </a:r>
            <a:r>
              <a:rPr lang="zh-CN" altLang="en-US" sz="1700" b="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高三和初三以鼓励使用为原则，非毕业班以强制使用为原则！</a:t>
            </a:r>
            <a:endParaRPr lang="en-US" altLang="zh-CN" sz="1700" b="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1" name="文本框 95"/>
          <p:cNvSpPr txBox="1"/>
          <p:nvPr/>
        </p:nvSpPr>
        <p:spPr>
          <a:xfrm>
            <a:off x="7754816" y="2888149"/>
            <a:ext cx="1768809" cy="273237"/>
          </a:xfrm>
          <a:prstGeom prst="rect">
            <a:avLst/>
          </a:prstGeom>
          <a:solidFill>
            <a:schemeClr val="bg1"/>
          </a:solidFill>
          <a:ln w="57150">
            <a:noFill/>
          </a:ln>
        </p:spPr>
        <p:txBody>
          <a:bodyPr wrap="square" lIns="95492" tIns="47746" rIns="95492" bIns="47746" rtlCol="0">
            <a:spAutoFit/>
          </a:bodyPr>
          <a:lstStyle/>
          <a:p>
            <a:pPr defTabSz="954825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1100" b="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校长 游烈峰</a:t>
            </a:r>
          </a:p>
        </p:txBody>
      </p:sp>
      <p:sp>
        <p:nvSpPr>
          <p:cNvPr id="32" name="矩形 31"/>
          <p:cNvSpPr/>
          <p:nvPr/>
        </p:nvSpPr>
        <p:spPr>
          <a:xfrm>
            <a:off x="5114697" y="4868058"/>
            <a:ext cx="3773200" cy="1273678"/>
          </a:xfrm>
          <a:prstGeom prst="rect">
            <a:avLst/>
          </a:prstGeom>
        </p:spPr>
        <p:txBody>
          <a:bodyPr wrap="square" lIns="95492" tIns="47746" rIns="95492" bIns="47746">
            <a:spAutoFit/>
          </a:bodyPr>
          <a:lstStyle/>
          <a:p>
            <a:pPr marL="298410" indent="-298410" defTabSz="95482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tabLst>
                <a:tab pos="607430" algn="l"/>
                <a:tab pos="1214860" algn="l"/>
                <a:tab pos="1822290" algn="l"/>
                <a:tab pos="2429720" algn="l"/>
                <a:tab pos="3037152" algn="l"/>
                <a:tab pos="3644581" algn="l"/>
                <a:tab pos="4252011" algn="l"/>
                <a:tab pos="4859442" algn="l"/>
                <a:tab pos="5466871" algn="l"/>
                <a:tab pos="6074301" algn="l"/>
                <a:tab pos="6681732" algn="l"/>
                <a:tab pos="7289161" algn="l"/>
                <a:tab pos="7896591" algn="l"/>
                <a:tab pos="8504023" algn="l"/>
                <a:tab pos="9111453" algn="l"/>
                <a:tab pos="9718882" algn="l"/>
              </a:tabLst>
            </a:pPr>
            <a:r>
              <a:rPr lang="zh-CN" altLang="en-US" sz="1700" b="0" dirty="0">
                <a:solidFill>
                  <a:srgbClr val="000000"/>
                </a:solidFill>
                <a:latin typeface="微软雅黑"/>
                <a:ea typeface="微软雅黑"/>
                <a:cs typeface="Courier"/>
              </a:rPr>
              <a:t>个性化推荐资源</a:t>
            </a:r>
            <a:r>
              <a:rPr lang="zh-CN" altLang="en-US" sz="1700" b="0" dirty="0">
                <a:solidFill>
                  <a:srgbClr val="FF0000"/>
                </a:solidFill>
                <a:latin typeface="微软雅黑"/>
                <a:ea typeface="微软雅黑"/>
                <a:cs typeface="Courier"/>
              </a:rPr>
              <a:t>满意度</a:t>
            </a:r>
            <a:r>
              <a:rPr lang="en-US" altLang="zh-CN" sz="1700" b="0" dirty="0">
                <a:solidFill>
                  <a:srgbClr val="FF0000"/>
                </a:solidFill>
                <a:latin typeface="微软雅黑"/>
                <a:ea typeface="微软雅黑"/>
                <a:cs typeface="Courier"/>
              </a:rPr>
              <a:t>98%</a:t>
            </a:r>
          </a:p>
          <a:p>
            <a:pPr marL="298410" indent="-298410" defTabSz="95482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tabLst>
                <a:tab pos="607430" algn="l"/>
                <a:tab pos="1214860" algn="l"/>
                <a:tab pos="1822290" algn="l"/>
                <a:tab pos="2429720" algn="l"/>
                <a:tab pos="3037152" algn="l"/>
                <a:tab pos="3644581" algn="l"/>
                <a:tab pos="4252011" algn="l"/>
                <a:tab pos="4859442" algn="l"/>
                <a:tab pos="5466871" algn="l"/>
                <a:tab pos="6074301" algn="l"/>
                <a:tab pos="6681732" algn="l"/>
                <a:tab pos="7289161" algn="l"/>
                <a:tab pos="7896591" algn="l"/>
                <a:tab pos="8504023" algn="l"/>
                <a:tab pos="9111453" algn="l"/>
                <a:tab pos="9718882" algn="l"/>
              </a:tabLst>
            </a:pPr>
            <a:r>
              <a:rPr lang="zh-CN" altLang="en-US" sz="1700" b="0" dirty="0">
                <a:solidFill>
                  <a:srgbClr val="000000"/>
                </a:solidFill>
                <a:latin typeface="微软雅黑"/>
                <a:ea typeface="微软雅黑"/>
                <a:cs typeface="Courier"/>
              </a:rPr>
              <a:t>学校主动要求扩大试点范围</a:t>
            </a:r>
            <a:endParaRPr lang="en-US" altLang="zh-CN" sz="1700" b="0" dirty="0">
              <a:solidFill>
                <a:srgbClr val="000000"/>
              </a:solidFill>
              <a:latin typeface="微软雅黑"/>
              <a:ea typeface="微软雅黑"/>
              <a:cs typeface="Courier"/>
            </a:endParaRPr>
          </a:p>
          <a:p>
            <a:pPr marL="298410" indent="-298410" defTabSz="95482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tabLst>
                <a:tab pos="607430" algn="l"/>
                <a:tab pos="1214860" algn="l"/>
                <a:tab pos="1822290" algn="l"/>
                <a:tab pos="2429720" algn="l"/>
                <a:tab pos="3037152" algn="l"/>
                <a:tab pos="3644581" algn="l"/>
                <a:tab pos="4252011" algn="l"/>
                <a:tab pos="4859442" algn="l"/>
                <a:tab pos="5466871" algn="l"/>
                <a:tab pos="6074301" algn="l"/>
                <a:tab pos="6681732" algn="l"/>
                <a:tab pos="7289161" algn="l"/>
                <a:tab pos="7896591" algn="l"/>
                <a:tab pos="8504023" algn="l"/>
                <a:tab pos="9111453" algn="l"/>
                <a:tab pos="9718882" algn="l"/>
              </a:tabLst>
            </a:pPr>
            <a:endParaRPr lang="en-US" altLang="zh-CN" sz="1700" b="0" dirty="0">
              <a:solidFill>
                <a:srgbClr val="000000"/>
              </a:solidFill>
              <a:latin typeface="微软雅黑"/>
              <a:ea typeface="微软雅黑"/>
              <a:cs typeface="Courier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213645" y="4318625"/>
            <a:ext cx="1859407" cy="582837"/>
            <a:chOff x="204437" y="3012230"/>
            <a:chExt cx="1765301" cy="691080"/>
          </a:xfrm>
        </p:grpSpPr>
        <p:grpSp>
          <p:nvGrpSpPr>
            <p:cNvPr id="34" name="组合 5"/>
            <p:cNvGrpSpPr/>
            <p:nvPr/>
          </p:nvGrpSpPr>
          <p:grpSpPr>
            <a:xfrm>
              <a:off x="204437" y="3012230"/>
              <a:ext cx="1765301" cy="691080"/>
              <a:chOff x="258284" y="2184339"/>
              <a:chExt cx="3902236" cy="858274"/>
            </a:xfrm>
          </p:grpSpPr>
          <p:sp>
            <p:nvSpPr>
              <p:cNvPr id="36" name="圆角矩形 35"/>
              <p:cNvSpPr/>
              <p:nvPr/>
            </p:nvSpPr>
            <p:spPr>
              <a:xfrm>
                <a:off x="258284" y="2184339"/>
                <a:ext cx="3646204" cy="858274"/>
              </a:xfrm>
              <a:prstGeom prst="roundRect">
                <a:avLst>
                  <a:gd name="adj" fmla="val 10275"/>
                </a:avLst>
              </a:prstGeom>
              <a:solidFill>
                <a:srgbClr val="FC611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5491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0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37" name="等腰三角形 36"/>
              <p:cNvSpPr/>
              <p:nvPr/>
            </p:nvSpPr>
            <p:spPr>
              <a:xfrm rot="5400000">
                <a:off x="3945636" y="2487168"/>
                <a:ext cx="173736" cy="256032"/>
              </a:xfrm>
              <a:prstGeom prst="triangle">
                <a:avLst/>
              </a:prstGeom>
              <a:solidFill>
                <a:srgbClr val="FC611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5491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0" kern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35" name="矩形 34"/>
            <p:cNvSpPr/>
            <p:nvPr/>
          </p:nvSpPr>
          <p:spPr>
            <a:xfrm>
              <a:off x="431844" y="3135800"/>
              <a:ext cx="1088445" cy="56565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5491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500" b="0" kern="0" dirty="0">
                  <a:solidFill>
                    <a:sysClr val="window" lastClr="FFFFFF"/>
                  </a:solidFill>
                  <a:latin typeface="微软雅黑"/>
                  <a:ea typeface="微软雅黑"/>
                </a:rPr>
                <a:t>满意度</a:t>
              </a:r>
            </a:p>
          </p:txBody>
        </p:sp>
      </p:grpSp>
      <p:sp>
        <p:nvSpPr>
          <p:cNvPr id="38" name="矩形 37"/>
          <p:cNvSpPr/>
          <p:nvPr/>
        </p:nvSpPr>
        <p:spPr>
          <a:xfrm>
            <a:off x="278760" y="270775"/>
            <a:ext cx="4412562" cy="646331"/>
          </a:xfrm>
          <a:prstGeom prst="rect">
            <a:avLst/>
          </a:prstGeom>
        </p:spPr>
        <p:txBody>
          <a:bodyPr lIns="91407" tIns="45703" rIns="91407" bIns="45703">
            <a:normAutofit/>
          </a:bodyPr>
          <a:lstStyle/>
          <a:p>
            <a:pPr algn="just" defTabSz="953770"/>
            <a:r>
              <a:rPr kumimoji="1" lang="zh-CN" altLang="en-US" sz="3600" kern="0" dirty="0">
                <a:solidFill>
                  <a:srgbClr val="00B0F0"/>
                </a:solidFill>
                <a:latin typeface="+mj-ea"/>
                <a:ea typeface="+mj-ea"/>
                <a:cs typeface="+mj-cs"/>
              </a:rPr>
              <a:t>个性化精准教学效果</a:t>
            </a:r>
          </a:p>
        </p:txBody>
      </p:sp>
      <p:sp>
        <p:nvSpPr>
          <p:cNvPr id="41" name="矩形 40"/>
          <p:cNvSpPr/>
          <p:nvPr/>
        </p:nvSpPr>
        <p:spPr>
          <a:xfrm>
            <a:off x="310704" y="1133130"/>
            <a:ext cx="8761239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      </a:t>
            </a:r>
            <a:r>
              <a:rPr lang="zh-CN" altLang="en-US" sz="17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在合肥</a:t>
            </a:r>
            <a:r>
              <a:rPr lang="en-US" altLang="zh-CN" sz="17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1</a:t>
            </a:r>
            <a:r>
              <a:rPr lang="zh-CN" altLang="en-US" sz="17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中、</a:t>
            </a:r>
            <a:r>
              <a:rPr lang="en-US" altLang="zh-CN" sz="17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6</a:t>
            </a:r>
            <a:r>
              <a:rPr lang="zh-CN" altLang="en-US" sz="17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中、南京一中、黄广中学、长沙</a:t>
            </a:r>
            <a:r>
              <a:rPr lang="en-US" altLang="zh-CN" sz="17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11</a:t>
            </a:r>
            <a:r>
              <a:rPr lang="zh-CN" altLang="en-US" sz="17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中、南昌</a:t>
            </a:r>
            <a:r>
              <a:rPr lang="en-US" altLang="zh-CN" sz="17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3</a:t>
            </a:r>
            <a:r>
              <a:rPr lang="zh-CN" altLang="en-US" sz="17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中等</a:t>
            </a:r>
            <a:r>
              <a:rPr lang="en-US" altLang="zh-CN" sz="17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20</a:t>
            </a:r>
            <a:r>
              <a:rPr lang="zh-CN" altLang="en-US" sz="17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校</a:t>
            </a:r>
            <a:r>
              <a:rPr lang="zh-CN" altLang="en-US" sz="17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，</a:t>
            </a:r>
            <a:r>
              <a:rPr lang="en-US" altLang="zh-CN" sz="17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156</a:t>
            </a:r>
            <a:r>
              <a:rPr lang="zh-CN" altLang="en-US" sz="17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个班级</a:t>
            </a:r>
            <a:r>
              <a:rPr lang="zh-CN" altLang="en-US" sz="17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周频</a:t>
            </a:r>
            <a:r>
              <a:rPr lang="zh-CN" altLang="en-US" sz="17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应用</a:t>
            </a:r>
            <a:endParaRPr lang="en-US" altLang="zh-CN" sz="17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1666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2"/>
          <p:cNvSpPr txBox="1">
            <a:spLocks/>
          </p:cNvSpPr>
          <p:nvPr/>
        </p:nvSpPr>
        <p:spPr>
          <a:xfrm>
            <a:off x="247787" y="413729"/>
            <a:ext cx="8237220" cy="863417"/>
          </a:xfrm>
          <a:prstGeom prst="rect">
            <a:avLst/>
          </a:prstGeom>
        </p:spPr>
        <p:txBody>
          <a:bodyPr lIns="91407" tIns="45703" rIns="91407" bIns="45703">
            <a:normAutofit/>
          </a:bodyPr>
          <a:lstStyle>
            <a:lvl1pPr algn="l" defTabSz="953770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4000" b="1" kern="120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algn="l" defTabSz="953770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953770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953770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953770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ctr" defTabSz="955040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6pPr>
            <a:lvl7pPr marL="914400" algn="ctr" defTabSz="955040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7pPr>
            <a:lvl8pPr marL="1371600" algn="ctr" defTabSz="955040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8pPr>
            <a:lvl9pPr marL="1828800" algn="ctr" defTabSz="955040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9pPr>
          </a:lstStyle>
          <a:p>
            <a:pPr algn="just"/>
            <a:r>
              <a:rPr lang="zh-CN" altLang="en-US" sz="3600" kern="0" dirty="0">
                <a:solidFill>
                  <a:srgbClr val="00B0F0"/>
                </a:solidFill>
              </a:rPr>
              <a:t>个性化精准教学有效性分析 </a:t>
            </a:r>
            <a:r>
              <a:rPr lang="en-US" altLang="zh-CN" sz="3600" kern="0" dirty="0">
                <a:solidFill>
                  <a:srgbClr val="00B0F0"/>
                </a:solidFill>
              </a:rPr>
              <a:t>- 1</a:t>
            </a:r>
            <a:endParaRPr lang="zh-CN" altLang="en-US" sz="3600" kern="0" dirty="0">
              <a:solidFill>
                <a:srgbClr val="00B0F0"/>
              </a:solidFill>
            </a:endParaRPr>
          </a:p>
        </p:txBody>
      </p:sp>
      <p:sp>
        <p:nvSpPr>
          <p:cNvPr id="3" name="矩形 48"/>
          <p:cNvSpPr>
            <a:spLocks noChangeArrowheads="1"/>
          </p:cNvSpPr>
          <p:nvPr/>
        </p:nvSpPr>
        <p:spPr bwMode="auto">
          <a:xfrm>
            <a:off x="454724" y="1853210"/>
            <a:ext cx="4464492" cy="612775"/>
          </a:xfrm>
          <a:prstGeom prst="rect">
            <a:avLst/>
          </a:prstGeom>
          <a:solidFill>
            <a:srgbClr val="00B0F0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dirty="0">
                <a:solidFill>
                  <a:srgbClr val="FFFFFF"/>
                </a:solidFill>
                <a:latin typeface="+mn-ea"/>
                <a:ea typeface="+mn-ea"/>
              </a:rPr>
              <a:t>“最近发展区”理论</a:t>
            </a:r>
            <a:r>
              <a:rPr lang="en-US" altLang="zh-CN" sz="1600" dirty="0">
                <a:solidFill>
                  <a:srgbClr val="FFFFFF"/>
                </a:solidFill>
                <a:latin typeface="+mn-ea"/>
                <a:ea typeface="+mn-ea"/>
              </a:rPr>
              <a:t>-</a:t>
            </a:r>
            <a:r>
              <a:rPr lang="zh-CN" altLang="en-US" sz="1600" dirty="0">
                <a:solidFill>
                  <a:srgbClr val="FFFFFF"/>
                </a:solidFill>
                <a:latin typeface="+mn-ea"/>
                <a:ea typeface="+mn-ea"/>
              </a:rPr>
              <a:t>维果斯基</a:t>
            </a:r>
          </a:p>
        </p:txBody>
      </p:sp>
      <p:sp>
        <p:nvSpPr>
          <p:cNvPr id="4" name="矩形 3"/>
          <p:cNvSpPr/>
          <p:nvPr/>
        </p:nvSpPr>
        <p:spPr>
          <a:xfrm>
            <a:off x="310708" y="2554706"/>
            <a:ext cx="89959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ctr">
              <a:lnSpc>
                <a:spcPct val="100000"/>
              </a:lnSpc>
              <a:buFont typeface="Wingdings" charset="2"/>
              <a:buChar char="ü"/>
            </a:pPr>
            <a:r>
              <a:rPr kumimoji="1" lang="zh-CN" altLang="en-US" sz="2400" b="0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最近发展区：学生现有水平和可能发展水平的差异</a:t>
            </a:r>
            <a:endParaRPr kumimoji="1" lang="en-US" altLang="zh-CN" sz="2400" b="0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marL="457200" indent="-457200" fontAlgn="ctr">
              <a:lnSpc>
                <a:spcPct val="100000"/>
              </a:lnSpc>
              <a:buFont typeface="Wingdings" charset="2"/>
              <a:buChar char="ü"/>
            </a:pPr>
            <a:r>
              <a:rPr kumimoji="1" lang="zh-CN" altLang="en-US" sz="2400" b="0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教学应着眼于学生的最近发展区，为学生提供带有难度的内容</a:t>
            </a:r>
            <a:endParaRPr lang="en-US" altLang="en-US" sz="1800" b="0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5" name="矩形 48"/>
          <p:cNvSpPr>
            <a:spLocks noChangeArrowheads="1"/>
          </p:cNvSpPr>
          <p:nvPr/>
        </p:nvSpPr>
        <p:spPr bwMode="auto">
          <a:xfrm>
            <a:off x="454720" y="4085458"/>
            <a:ext cx="4464496" cy="612775"/>
          </a:xfrm>
          <a:prstGeom prst="rect">
            <a:avLst/>
          </a:prstGeom>
          <a:solidFill>
            <a:srgbClr val="00B0F0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400" dirty="0">
                <a:solidFill>
                  <a:srgbClr val="FFFFFF"/>
                </a:solidFill>
                <a:latin typeface="+mn-ea"/>
                <a:ea typeface="+mn-ea"/>
              </a:rPr>
              <a:t>“</a:t>
            </a:r>
            <a:r>
              <a:rPr lang="en-US" altLang="zh-CN" sz="2400" dirty="0">
                <a:solidFill>
                  <a:srgbClr val="FFFFFF"/>
                </a:solidFill>
                <a:latin typeface="+mn-ea"/>
                <a:ea typeface="+mn-ea"/>
              </a:rPr>
              <a:t>1</a:t>
            </a:r>
            <a:r>
              <a:rPr lang="zh-CN" altLang="en-US" sz="2400" dirty="0">
                <a:solidFill>
                  <a:srgbClr val="FFFFFF"/>
                </a:solidFill>
                <a:latin typeface="+mn-ea"/>
                <a:ea typeface="+mn-ea"/>
              </a:rPr>
              <a:t>万小时”定律</a:t>
            </a:r>
            <a:r>
              <a:rPr lang="en-US" altLang="zh-CN" sz="1600" dirty="0">
                <a:solidFill>
                  <a:srgbClr val="FFFFFF"/>
                </a:solidFill>
                <a:latin typeface="+mn-ea"/>
                <a:ea typeface="+mn-ea"/>
              </a:rPr>
              <a:t>-</a:t>
            </a:r>
            <a:r>
              <a:rPr lang="zh-CN" altLang="en-US" sz="1600" dirty="0">
                <a:solidFill>
                  <a:srgbClr val="FFFFFF"/>
                </a:solidFill>
                <a:latin typeface="+mn-ea"/>
                <a:ea typeface="+mn-ea"/>
              </a:rPr>
              <a:t>格拉德威尔</a:t>
            </a:r>
            <a:r>
              <a:rPr lang="en-US" altLang="zh-CN" sz="1600" dirty="0">
                <a:solidFill>
                  <a:srgbClr val="FFFFFF"/>
                </a:solidFill>
                <a:latin typeface="+mn-ea"/>
                <a:ea typeface="+mn-ea"/>
              </a:rPr>
              <a:t>《</a:t>
            </a:r>
            <a:r>
              <a:rPr lang="zh-CN" altLang="en-US" sz="1600" dirty="0">
                <a:solidFill>
                  <a:srgbClr val="FFFFFF"/>
                </a:solidFill>
                <a:latin typeface="+mn-ea"/>
                <a:ea typeface="+mn-ea"/>
              </a:rPr>
              <a:t>异类</a:t>
            </a:r>
            <a:r>
              <a:rPr lang="en-US" altLang="zh-CN" sz="1600" dirty="0">
                <a:solidFill>
                  <a:srgbClr val="FFFFFF"/>
                </a:solidFill>
                <a:latin typeface="+mn-ea"/>
                <a:ea typeface="+mn-ea"/>
              </a:rPr>
              <a:t>》</a:t>
            </a:r>
          </a:p>
        </p:txBody>
      </p:sp>
      <p:sp>
        <p:nvSpPr>
          <p:cNvPr id="6" name="矩形 5"/>
          <p:cNvSpPr/>
          <p:nvPr/>
        </p:nvSpPr>
        <p:spPr>
          <a:xfrm>
            <a:off x="310705" y="4786954"/>
            <a:ext cx="89959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ctr">
              <a:buFont typeface="Wingdings" charset="2"/>
              <a:buChar char="ü"/>
            </a:pPr>
            <a:r>
              <a:rPr kumimoji="1" lang="zh-CN" altLang="en-US" sz="2400" b="0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持续有效反馈的</a:t>
            </a:r>
            <a:r>
              <a:rPr kumimoji="1" lang="zh-CN" altLang="en-US" sz="2400" b="0" dirty="0">
                <a:solidFill>
                  <a:srgbClr val="FF0000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刻意练习 </a:t>
            </a:r>
            <a:r>
              <a:rPr kumimoji="1" lang="en-US" altLang="zh-CN" sz="2400" b="0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+ </a:t>
            </a:r>
            <a:r>
              <a:rPr kumimoji="1" lang="zh-CN" altLang="en-US" sz="2400" b="0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精神高度集中</a:t>
            </a:r>
            <a:endParaRPr kumimoji="1" lang="en-US" altLang="zh-CN" sz="2400" b="0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marL="457200" indent="-457200" fontAlgn="ctr">
              <a:buFont typeface="Wingdings" charset="2"/>
              <a:buChar char="ü"/>
            </a:pPr>
            <a:r>
              <a:rPr kumimoji="1" lang="zh-CN" altLang="en-US" sz="2400" b="0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刻意练习：现有能力边缘、跳跳能够得着的地方练习</a:t>
            </a:r>
            <a:endParaRPr kumimoji="1" lang="en-US" altLang="en-US" sz="2400" b="0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" name="Text Box 9" descr="75%"/>
          <p:cNvSpPr txBox="1">
            <a:spLocks noChangeArrowheads="1"/>
          </p:cNvSpPr>
          <p:nvPr/>
        </p:nvSpPr>
        <p:spPr bwMode="auto">
          <a:xfrm>
            <a:off x="145522" y="6165732"/>
            <a:ext cx="9269254" cy="584020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lIns="0" tIns="0" rIns="0" bIns="0" anchor="ctr">
            <a:noAutofit/>
          </a:bodyPr>
          <a:lstStyle>
            <a:defPPr>
              <a:defRPr lang="zh-CN"/>
            </a:defPPr>
            <a:lvl1pPr algn="ctr" defTabSz="913816" fontAlgn="auto">
              <a:spcBef>
                <a:spcPts val="0"/>
              </a:spcBef>
              <a:spcAft>
                <a:spcPts val="0"/>
              </a:spcAft>
              <a:defRPr sz="2000" kern="0">
                <a:solidFill>
                  <a:srgbClr val="FFFFFF"/>
                </a:solidFill>
                <a:latin typeface="Arial"/>
                <a:ea typeface="微软雅黑"/>
              </a:defRPr>
            </a:lvl1pPr>
            <a:lvl2pPr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zh-CN" altLang="en-US" sz="2400" dirty="0"/>
              <a:t>内容适合、精神集中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1535167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82714" y="1133134"/>
            <a:ext cx="8136904" cy="461631"/>
          </a:xfrm>
          <a:prstGeom prst="rect">
            <a:avLst/>
          </a:prstGeom>
        </p:spPr>
        <p:txBody>
          <a:bodyPr wrap="square" lIns="91407" tIns="45703" rIns="91407" bIns="45703">
            <a:spAutoFit/>
          </a:bodyPr>
          <a:lstStyle/>
          <a:p>
            <a:r>
              <a:rPr kumimoji="1" lang="zh-CN" altLang="en-US" sz="2400" dirty="0">
                <a:solidFill>
                  <a:srgbClr val="00B0F0"/>
                </a:solidFill>
                <a:latin typeface="微软雅黑"/>
                <a:ea typeface="微软雅黑"/>
              </a:rPr>
              <a:t>理念：少做题，做好题，做对题</a:t>
            </a:r>
          </a:p>
        </p:txBody>
      </p:sp>
      <p:sp>
        <p:nvSpPr>
          <p:cNvPr id="9" name="标题 2"/>
          <p:cNvSpPr txBox="1">
            <a:spLocks/>
          </p:cNvSpPr>
          <p:nvPr/>
        </p:nvSpPr>
        <p:spPr>
          <a:xfrm>
            <a:off x="247787" y="269713"/>
            <a:ext cx="8237220" cy="863417"/>
          </a:xfrm>
          <a:prstGeom prst="rect">
            <a:avLst/>
          </a:prstGeom>
        </p:spPr>
        <p:txBody>
          <a:bodyPr lIns="91407" tIns="45703" rIns="91407" bIns="45703">
            <a:normAutofit/>
          </a:bodyPr>
          <a:lstStyle>
            <a:lvl1pPr algn="l" defTabSz="953770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4000" b="1" kern="120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algn="l" defTabSz="953770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953770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953770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953770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ctr" defTabSz="955040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6pPr>
            <a:lvl7pPr marL="914400" algn="ctr" defTabSz="955040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7pPr>
            <a:lvl8pPr marL="1371600" algn="ctr" defTabSz="955040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8pPr>
            <a:lvl9pPr marL="1828800" algn="ctr" defTabSz="955040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9pPr>
          </a:lstStyle>
          <a:p>
            <a:pPr algn="just"/>
            <a:r>
              <a:rPr lang="zh-CN" altLang="en-US" sz="3600" kern="0" dirty="0">
                <a:solidFill>
                  <a:srgbClr val="00B0F0"/>
                </a:solidFill>
              </a:rPr>
              <a:t>如何做到内容适合？</a:t>
            </a:r>
          </a:p>
        </p:txBody>
      </p:sp>
      <p:sp>
        <p:nvSpPr>
          <p:cNvPr id="5" name="矩形 48"/>
          <p:cNvSpPr>
            <a:spLocks noChangeArrowheads="1"/>
          </p:cNvSpPr>
          <p:nvPr/>
        </p:nvSpPr>
        <p:spPr bwMode="auto">
          <a:xfrm>
            <a:off x="454724" y="1853214"/>
            <a:ext cx="2088231" cy="612775"/>
          </a:xfrm>
          <a:prstGeom prst="rect">
            <a:avLst/>
          </a:prstGeom>
          <a:solidFill>
            <a:srgbClr val="00B0F0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" name="矩形 12"/>
          <p:cNvSpPr>
            <a:spLocks noChangeArrowheads="1"/>
          </p:cNvSpPr>
          <p:nvPr/>
        </p:nvSpPr>
        <p:spPr bwMode="auto">
          <a:xfrm>
            <a:off x="765302" y="1928769"/>
            <a:ext cx="14766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少做题</a:t>
            </a:r>
          </a:p>
        </p:txBody>
      </p:sp>
      <p:sp>
        <p:nvSpPr>
          <p:cNvPr id="49" name="内容占位符 7"/>
          <p:cNvSpPr txBox="1">
            <a:spLocks/>
          </p:cNvSpPr>
          <p:nvPr/>
        </p:nvSpPr>
        <p:spPr>
          <a:xfrm>
            <a:off x="3047010" y="1781200"/>
            <a:ext cx="6192688" cy="1800200"/>
          </a:xfrm>
          <a:prstGeom prst="rect">
            <a:avLst/>
          </a:prstGeom>
        </p:spPr>
        <p:txBody>
          <a:bodyPr vert="horz" lIns="95422" tIns="47711" rIns="95422" bIns="47711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ctr">
              <a:lnSpc>
                <a:spcPct val="100000"/>
              </a:lnSpc>
              <a:spcBef>
                <a:spcPct val="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题海不代表效果：</a:t>
            </a:r>
            <a:endParaRPr lang="en-US" altLang="zh-CN" sz="800" b="0" dirty="0">
              <a:latin typeface="微软雅黑" pitchFamily="34" charset="-122"/>
              <a:ea typeface="微软雅黑" pitchFamily="34" charset="-122"/>
            </a:endParaRPr>
          </a:p>
          <a:p>
            <a:pPr marL="457200" indent="-457200" fontAlgn="ctr">
              <a:lnSpc>
                <a:spcPct val="100000"/>
              </a:lnSpc>
              <a:buFont typeface="Wingdings" charset="2"/>
              <a:buChar char="ü"/>
            </a:pPr>
            <a:r>
              <a:rPr lang="zh-CN" altLang="en-US" sz="1800" b="0" dirty="0">
                <a:latin typeface="微软雅黑" pitchFamily="34" charset="-122"/>
                <a:ea typeface="微软雅黑" pitchFamily="34" charset="-122"/>
              </a:rPr>
              <a:t>以</a:t>
            </a: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2015</a:t>
            </a:r>
            <a:r>
              <a:rPr lang="zh-CN" altLang="en-US" sz="1800" b="0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800" b="0" dirty="0">
                <a:latin typeface="微软雅黑" pitchFamily="34" charset="-122"/>
                <a:ea typeface="微软雅黑" pitchFamily="34" charset="-122"/>
              </a:rPr>
              <a:t>月至</a:t>
            </a: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2016</a:t>
            </a:r>
            <a:r>
              <a:rPr lang="zh-CN" altLang="en-US" sz="1800" b="0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800" b="0" dirty="0">
                <a:latin typeface="微软雅黑" pitchFamily="34" charset="-122"/>
                <a:ea typeface="微软雅黑" pitchFamily="34" charset="-122"/>
              </a:rPr>
              <a:t>月，智学网</a:t>
            </a: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400</a:t>
            </a:r>
            <a:r>
              <a:rPr lang="zh-CN" altLang="en-US" sz="1800" b="0" dirty="0">
                <a:latin typeface="微软雅黑" pitchFamily="34" charset="-122"/>
                <a:ea typeface="微软雅黑" pitchFamily="34" charset="-122"/>
              </a:rPr>
              <a:t>万用户，累计推荐做题</a:t>
            </a: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4.7</a:t>
            </a:r>
            <a:r>
              <a:rPr lang="zh-CN" altLang="en-US" sz="1800" b="0" dirty="0">
                <a:latin typeface="微软雅黑" pitchFamily="34" charset="-122"/>
                <a:ea typeface="微软雅黑" pitchFamily="34" charset="-122"/>
              </a:rPr>
              <a:t>亿道为例，后台数据跟踪学习效果显示</a:t>
            </a:r>
            <a:endParaRPr lang="en-US" altLang="zh-CN" sz="1800" b="0" dirty="0">
              <a:latin typeface="微软雅黑" pitchFamily="34" charset="-122"/>
              <a:ea typeface="微软雅黑" pitchFamily="34" charset="-122"/>
            </a:endParaRPr>
          </a:p>
          <a:p>
            <a:pPr marL="457200" indent="-457200" fontAlgn="ctr">
              <a:lnSpc>
                <a:spcPct val="100000"/>
              </a:lnSpc>
              <a:buFont typeface="Wingdings" charset="2"/>
              <a:buChar char="ü"/>
            </a:pPr>
            <a:r>
              <a:rPr lang="zh-CN" altLang="en-US" sz="1800" b="0" dirty="0">
                <a:latin typeface="微软雅黑" pitchFamily="34" charset="-122"/>
                <a:ea typeface="微软雅黑" pitchFamily="34" charset="-122"/>
              </a:rPr>
              <a:t>在一定范围内（</a:t>
            </a:r>
            <a:r>
              <a:rPr lang="en-US" altLang="zh-CN" sz="1800" dirty="0">
                <a:solidFill>
                  <a:srgbClr val="E13420"/>
                </a:solidFill>
                <a:latin typeface="微软雅黑" pitchFamily="34" charset="-122"/>
                <a:ea typeface="微软雅黑" pitchFamily="34" charset="-122"/>
              </a:rPr>
              <a:t>25-40</a:t>
            </a:r>
            <a:r>
              <a:rPr lang="zh-CN" altLang="en-US" sz="1800" dirty="0">
                <a:solidFill>
                  <a:srgbClr val="E13420"/>
                </a:solidFill>
                <a:latin typeface="微软雅黑" pitchFamily="34" charset="-122"/>
                <a:ea typeface="微软雅黑" pitchFamily="34" charset="-122"/>
              </a:rPr>
              <a:t>题</a:t>
            </a:r>
            <a:r>
              <a:rPr lang="en-US" altLang="zh-CN" sz="1800" dirty="0">
                <a:solidFill>
                  <a:srgbClr val="E13420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800" dirty="0">
                <a:solidFill>
                  <a:srgbClr val="E13420"/>
                </a:solidFill>
                <a:latin typeface="微软雅黑" pitchFamily="34" charset="-122"/>
                <a:ea typeface="微软雅黑" pitchFamily="34" charset="-122"/>
              </a:rPr>
              <a:t>科</a:t>
            </a:r>
            <a:r>
              <a:rPr lang="en-US" altLang="zh-CN" sz="1800" dirty="0">
                <a:solidFill>
                  <a:srgbClr val="E13420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800" dirty="0">
                <a:solidFill>
                  <a:srgbClr val="E13420"/>
                </a:solidFill>
                <a:latin typeface="微软雅黑" pitchFamily="34" charset="-122"/>
                <a:ea typeface="微软雅黑" pitchFamily="34" charset="-122"/>
              </a:rPr>
              <a:t>周</a:t>
            </a:r>
            <a:r>
              <a:rPr lang="zh-CN" altLang="en-US" sz="1800" b="0" dirty="0">
                <a:latin typeface="微软雅黑" pitchFamily="34" charset="-122"/>
                <a:ea typeface="微软雅黑" pitchFamily="34" charset="-122"/>
              </a:rPr>
              <a:t>），成绩提升程度与答题量强相关，</a:t>
            </a: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40</a:t>
            </a:r>
            <a:r>
              <a:rPr lang="zh-CN" altLang="en-US" sz="1800" b="0" dirty="0">
                <a:latin typeface="微软雅黑" pitchFamily="34" charset="-122"/>
                <a:ea typeface="微软雅黑" pitchFamily="34" charset="-122"/>
              </a:rPr>
              <a:t>题</a:t>
            </a: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800" b="0" dirty="0">
                <a:latin typeface="微软雅黑" pitchFamily="34" charset="-122"/>
                <a:ea typeface="微软雅黑" pitchFamily="34" charset="-122"/>
              </a:rPr>
              <a:t>科</a:t>
            </a: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800" b="0" dirty="0">
                <a:latin typeface="微软雅黑" pitchFamily="34" charset="-122"/>
                <a:ea typeface="微软雅黑" pitchFamily="34" charset="-122"/>
              </a:rPr>
              <a:t>周以上效果不显著</a:t>
            </a:r>
            <a:endParaRPr lang="en-US" altLang="zh-CN" sz="1800" b="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4" name="组 83"/>
          <p:cNvGrpSpPr/>
          <p:nvPr/>
        </p:nvGrpSpPr>
        <p:grpSpPr>
          <a:xfrm>
            <a:off x="1174799" y="3581410"/>
            <a:ext cx="6962742" cy="3312364"/>
            <a:chOff x="1353008" y="3149356"/>
            <a:chExt cx="6962741" cy="3312364"/>
          </a:xfrm>
        </p:grpSpPr>
        <p:sp>
          <p:nvSpPr>
            <p:cNvPr id="52" name="文本框 51"/>
            <p:cNvSpPr txBox="1"/>
            <p:nvPr/>
          </p:nvSpPr>
          <p:spPr bwMode="auto">
            <a:xfrm>
              <a:off x="1353008" y="3149356"/>
              <a:ext cx="469864" cy="1019762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vert="eaVert" wrap="none" lIns="95500" tIns="47750" rIns="95500" bIns="47750" rtlCol="0" anchor="ctr" anchorCtr="1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1800" b="0" dirty="0">
                  <a:latin typeface="+mn-ea"/>
                  <a:ea typeface="+mn-ea"/>
                </a:rPr>
                <a:t>进步程度</a:t>
              </a:r>
            </a:p>
          </p:txBody>
        </p:sp>
        <p:grpSp>
          <p:nvGrpSpPr>
            <p:cNvPr id="83" name="组 82"/>
            <p:cNvGrpSpPr/>
            <p:nvPr/>
          </p:nvGrpSpPr>
          <p:grpSpPr>
            <a:xfrm>
              <a:off x="1862667" y="3208674"/>
              <a:ext cx="6188756" cy="3147339"/>
              <a:chOff x="698996" y="2717304"/>
              <a:chExt cx="8277195" cy="4209431"/>
            </a:xfrm>
          </p:grpSpPr>
          <p:pic>
            <p:nvPicPr>
              <p:cNvPr id="80" name="图片 79"/>
              <p:cNvPicPr>
                <a:picLocks noChangeAspect="1"/>
              </p:cNvPicPr>
              <p:nvPr/>
            </p:nvPicPr>
            <p:blipFill rotWithShape="1">
              <a:blip r:embed="rId3"/>
              <a:srcRect l="43644"/>
              <a:stretch/>
            </p:blipFill>
            <p:spPr>
              <a:xfrm>
                <a:off x="2993356" y="3437384"/>
                <a:ext cx="5382244" cy="3489351"/>
              </a:xfrm>
              <a:prstGeom prst="rect">
                <a:avLst/>
              </a:prstGeom>
            </p:spPr>
          </p:pic>
          <p:pic>
            <p:nvPicPr>
              <p:cNvPr id="79" name="图片 78"/>
              <p:cNvPicPr>
                <a:picLocks noChangeAspect="1"/>
              </p:cNvPicPr>
              <p:nvPr/>
            </p:nvPicPr>
            <p:blipFill rotWithShape="1">
              <a:blip r:embed="rId4"/>
              <a:srcRect r="41423"/>
              <a:stretch/>
            </p:blipFill>
            <p:spPr>
              <a:xfrm>
                <a:off x="698996" y="3743920"/>
                <a:ext cx="2893893" cy="2717800"/>
              </a:xfrm>
              <a:prstGeom prst="rect">
                <a:avLst/>
              </a:prstGeom>
            </p:spPr>
          </p:pic>
          <p:grpSp>
            <p:nvGrpSpPr>
              <p:cNvPr id="22" name="组 21"/>
              <p:cNvGrpSpPr/>
              <p:nvPr/>
            </p:nvGrpSpPr>
            <p:grpSpPr>
              <a:xfrm>
                <a:off x="2209543" y="2861320"/>
                <a:ext cx="5126471" cy="3546378"/>
                <a:chOff x="2182912" y="1493168"/>
                <a:chExt cx="3348371" cy="4032448"/>
              </a:xfrm>
            </p:grpSpPr>
            <p:cxnSp>
              <p:nvCxnSpPr>
                <p:cNvPr id="24" name="直线连接符 23"/>
                <p:cNvCxnSpPr/>
                <p:nvPr/>
              </p:nvCxnSpPr>
              <p:spPr bwMode="auto">
                <a:xfrm>
                  <a:off x="2182912" y="1493168"/>
                  <a:ext cx="0" cy="4032448"/>
                </a:xfrm>
                <a:prstGeom prst="line">
                  <a:avLst/>
                </a:prstGeom>
                <a:noFill/>
                <a:ln w="3175" cap="flat" cmpd="sng" algn="ctr">
                  <a:solidFill>
                    <a:srgbClr val="1F497D">
                      <a:lumMod val="60000"/>
                      <a:lumOff val="4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5" name="直线连接符 24"/>
                <p:cNvCxnSpPr/>
                <p:nvPr/>
              </p:nvCxnSpPr>
              <p:spPr bwMode="auto">
                <a:xfrm>
                  <a:off x="3518833" y="1493168"/>
                  <a:ext cx="0" cy="4032448"/>
                </a:xfrm>
                <a:prstGeom prst="line">
                  <a:avLst/>
                </a:prstGeom>
                <a:noFill/>
                <a:ln w="3175" cap="flat" cmpd="sng" algn="ctr">
                  <a:solidFill>
                    <a:srgbClr val="1F497D">
                      <a:lumMod val="60000"/>
                      <a:lumOff val="4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6" name="直线连接符 25"/>
                <p:cNvCxnSpPr/>
                <p:nvPr/>
              </p:nvCxnSpPr>
              <p:spPr bwMode="auto">
                <a:xfrm>
                  <a:off x="4415159" y="1493168"/>
                  <a:ext cx="0" cy="4032448"/>
                </a:xfrm>
                <a:prstGeom prst="line">
                  <a:avLst/>
                </a:prstGeom>
                <a:noFill/>
                <a:ln w="3175" cap="flat" cmpd="sng" algn="ctr">
                  <a:solidFill>
                    <a:srgbClr val="1F497D">
                      <a:lumMod val="60000"/>
                      <a:lumOff val="4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7" name="直线连接符 26"/>
                <p:cNvCxnSpPr/>
                <p:nvPr/>
              </p:nvCxnSpPr>
              <p:spPr bwMode="auto">
                <a:xfrm>
                  <a:off x="5531283" y="1493168"/>
                  <a:ext cx="0" cy="4032448"/>
                </a:xfrm>
                <a:prstGeom prst="line">
                  <a:avLst/>
                </a:prstGeom>
                <a:noFill/>
                <a:ln w="3175" cap="flat" cmpd="sng" algn="ctr">
                  <a:solidFill>
                    <a:srgbClr val="1F497D">
                      <a:lumMod val="60000"/>
                      <a:lumOff val="4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38" name="椭圆 37"/>
              <p:cNvSpPr/>
              <p:nvPr/>
            </p:nvSpPr>
            <p:spPr>
              <a:xfrm>
                <a:off x="3550529" y="4013448"/>
                <a:ext cx="144551" cy="144551"/>
              </a:xfrm>
              <a:prstGeom prst="ellipse">
                <a:avLst/>
              </a:prstGeom>
              <a:solidFill>
                <a:srgbClr val="FFFFFF"/>
              </a:solidFill>
              <a:ln w="28575" cap="flat" cmpd="sng" algn="ctr">
                <a:solidFill>
                  <a:srgbClr val="E13420"/>
                </a:solidFill>
                <a:prstDash val="solid"/>
                <a:headEnd type="oval"/>
                <a:tailEnd type="triangl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9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50" name="直线箭头连接符 49"/>
              <p:cNvCxnSpPr/>
              <p:nvPr/>
            </p:nvCxnSpPr>
            <p:spPr bwMode="auto">
              <a:xfrm flipV="1">
                <a:off x="708560" y="2717304"/>
                <a:ext cx="0" cy="3744416"/>
              </a:xfrm>
              <a:prstGeom prst="straightConnector1">
                <a:avLst/>
              </a:prstGeom>
              <a:noFill/>
              <a:ln w="2857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triangle" w="lg" len="lg"/>
              </a:ln>
            </p:spPr>
          </p:cxnSp>
          <p:cxnSp>
            <p:nvCxnSpPr>
              <p:cNvPr id="51" name="直线箭头连接符 50"/>
              <p:cNvCxnSpPr/>
              <p:nvPr/>
            </p:nvCxnSpPr>
            <p:spPr bwMode="auto">
              <a:xfrm>
                <a:off x="708560" y="6461720"/>
                <a:ext cx="8267631" cy="38952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069DDD"/>
                </a:solidFill>
                <a:prstDash val="solid"/>
                <a:round/>
                <a:headEnd type="none" w="med" len="med"/>
                <a:tailEnd type="triangle" w="lg" len="lg"/>
              </a:ln>
            </p:spPr>
          </p:cxnSp>
          <p:cxnSp>
            <p:nvCxnSpPr>
              <p:cNvPr id="82" name="直线连接符 81"/>
              <p:cNvCxnSpPr/>
              <p:nvPr/>
            </p:nvCxnSpPr>
            <p:spPr bwMode="auto">
              <a:xfrm>
                <a:off x="3623072" y="4157470"/>
                <a:ext cx="0" cy="2303987"/>
              </a:xfrm>
              <a:prstGeom prst="line">
                <a:avLst/>
              </a:prstGeom>
              <a:noFill/>
              <a:ln w="3175" cap="flat" cmpd="sng" algn="ctr">
                <a:solidFill>
                  <a:srgbClr val="E1342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81" name="文本框 80"/>
            <p:cNvSpPr txBox="1"/>
            <p:nvPr/>
          </p:nvSpPr>
          <p:spPr bwMode="auto">
            <a:xfrm>
              <a:off x="3712093" y="6088288"/>
              <a:ext cx="693002" cy="373432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none" lIns="95500" tIns="47750" rIns="95500" bIns="47750" rtlCol="0" anchor="ctr" anchorCtr="1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1800" b="0" dirty="0">
                  <a:latin typeface="+mn-ea"/>
                  <a:ea typeface="+mn-ea"/>
                </a:rPr>
                <a:t>25</a:t>
              </a:r>
              <a:r>
                <a:rPr kumimoji="1" lang="zh-CN" altLang="en-US" sz="1800" b="0" dirty="0">
                  <a:latin typeface="+mn-ea"/>
                  <a:ea typeface="+mn-ea"/>
                </a:rPr>
                <a:t>题</a:t>
              </a:r>
            </a:p>
          </p:txBody>
        </p:sp>
        <p:sp>
          <p:nvSpPr>
            <p:cNvPr id="53" name="文本框 52"/>
            <p:cNvSpPr txBox="1"/>
            <p:nvPr/>
          </p:nvSpPr>
          <p:spPr bwMode="auto">
            <a:xfrm>
              <a:off x="6769949" y="6088288"/>
              <a:ext cx="1545800" cy="373432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none" lIns="95500" tIns="47750" rIns="95500" bIns="47750" rtlCol="0" anchor="ctr" anchorCtr="1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1800" b="0" dirty="0">
                  <a:latin typeface="+mn-ea"/>
                  <a:ea typeface="+mn-ea"/>
                </a:rPr>
                <a:t>答题量</a:t>
              </a:r>
              <a:r>
                <a:rPr kumimoji="1" lang="en-US" altLang="zh-CN" sz="1800" b="0" dirty="0">
                  <a:latin typeface="+mn-ea"/>
                  <a:ea typeface="+mn-ea"/>
                </a:rPr>
                <a:t>/</a:t>
              </a:r>
              <a:r>
                <a:rPr kumimoji="1" lang="zh-CN" altLang="en-US" sz="1800" b="0" dirty="0">
                  <a:latin typeface="+mn-ea"/>
                  <a:ea typeface="+mn-ea"/>
                </a:rPr>
                <a:t>科</a:t>
              </a:r>
              <a:r>
                <a:rPr kumimoji="1" lang="en-US" altLang="zh-CN" sz="1800" b="0" dirty="0">
                  <a:latin typeface="+mn-ea"/>
                  <a:ea typeface="+mn-ea"/>
                </a:rPr>
                <a:t>/</a:t>
              </a:r>
              <a:r>
                <a:rPr kumimoji="1" lang="zh-CN" altLang="en-US" sz="1800" b="0" dirty="0">
                  <a:latin typeface="+mn-ea"/>
                  <a:ea typeface="+mn-ea"/>
                </a:rPr>
                <a:t>周</a:t>
              </a:r>
            </a:p>
          </p:txBody>
        </p:sp>
      </p:grpSp>
      <p:sp>
        <p:nvSpPr>
          <p:cNvPr id="23" name="文本框 80"/>
          <p:cNvSpPr txBox="1"/>
          <p:nvPr/>
        </p:nvSpPr>
        <p:spPr bwMode="auto">
          <a:xfrm>
            <a:off x="5018302" y="6533728"/>
            <a:ext cx="693002" cy="373432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 lIns="95500" tIns="47750" rIns="95500" bIns="47750" rtlCol="0" anchor="ctr" anchorCtr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800" b="0" dirty="0">
                <a:latin typeface="+mn-ea"/>
                <a:ea typeface="+mn-ea"/>
              </a:rPr>
              <a:t>40</a:t>
            </a:r>
            <a:r>
              <a:rPr kumimoji="1" lang="zh-CN" altLang="en-US" sz="1800" b="0" dirty="0">
                <a:latin typeface="+mn-ea"/>
                <a:ea typeface="+mn-ea"/>
              </a:rPr>
              <a:t>题</a:t>
            </a:r>
          </a:p>
        </p:txBody>
      </p:sp>
      <p:sp>
        <p:nvSpPr>
          <p:cNvPr id="28" name="矩形 27"/>
          <p:cNvSpPr/>
          <p:nvPr/>
        </p:nvSpPr>
        <p:spPr>
          <a:xfrm>
            <a:off x="1894880" y="6848182"/>
            <a:ext cx="633670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defTabSz="91343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b="0" i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数据范围：智学网</a:t>
            </a:r>
            <a:r>
              <a:rPr lang="en-US" altLang="zh-CN" sz="1100" b="0" i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2015.10.1~2016.1.12</a:t>
            </a:r>
            <a:r>
              <a:rPr lang="zh-CN" altLang="en-US" sz="1100" b="0" i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初高中全学科共</a:t>
            </a:r>
            <a:r>
              <a:rPr lang="en-US" altLang="zh-CN" sz="1100" b="0" i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r>
              <a:rPr lang="zh-CN" altLang="en-US" sz="1100" b="0" i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亿</a:t>
            </a:r>
            <a:r>
              <a:rPr lang="en-US" altLang="zh-CN" sz="1100" b="0" i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7</a:t>
            </a:r>
            <a:r>
              <a:rPr lang="zh-CN" altLang="en-US" sz="1100" b="0" i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千万条学生答题记录</a:t>
            </a:r>
          </a:p>
        </p:txBody>
      </p:sp>
    </p:spTree>
    <p:extLst>
      <p:ext uri="{BB962C8B-B14F-4D97-AF65-F5344CB8AC3E}">
        <p14:creationId xmlns:p14="http://schemas.microsoft.com/office/powerpoint/2010/main" val="2729823994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82714" y="1133134"/>
            <a:ext cx="8136904" cy="461631"/>
          </a:xfrm>
          <a:prstGeom prst="rect">
            <a:avLst/>
          </a:prstGeom>
        </p:spPr>
        <p:txBody>
          <a:bodyPr wrap="square" lIns="91407" tIns="45703" rIns="91407" bIns="45703">
            <a:spAutoFit/>
          </a:bodyPr>
          <a:lstStyle/>
          <a:p>
            <a:r>
              <a:rPr kumimoji="1" lang="zh-CN" altLang="en-US" sz="2400" dirty="0">
                <a:solidFill>
                  <a:srgbClr val="00B0F0"/>
                </a:solidFill>
                <a:latin typeface="微软雅黑"/>
                <a:ea typeface="微软雅黑"/>
              </a:rPr>
              <a:t>理念：少做题，做好题，做对题</a:t>
            </a:r>
          </a:p>
        </p:txBody>
      </p:sp>
      <p:sp>
        <p:nvSpPr>
          <p:cNvPr id="5" name="矩形 48"/>
          <p:cNvSpPr>
            <a:spLocks noChangeArrowheads="1"/>
          </p:cNvSpPr>
          <p:nvPr/>
        </p:nvSpPr>
        <p:spPr bwMode="auto">
          <a:xfrm>
            <a:off x="454724" y="1853214"/>
            <a:ext cx="2088231" cy="612775"/>
          </a:xfrm>
          <a:prstGeom prst="rect">
            <a:avLst/>
          </a:prstGeom>
          <a:solidFill>
            <a:srgbClr val="00B0F0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" name="矩形 12"/>
          <p:cNvSpPr>
            <a:spLocks noChangeArrowheads="1"/>
          </p:cNvSpPr>
          <p:nvPr/>
        </p:nvSpPr>
        <p:spPr bwMode="auto">
          <a:xfrm>
            <a:off x="765302" y="1928769"/>
            <a:ext cx="14766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做好题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762"/>
          <a:stretch/>
        </p:blipFill>
        <p:spPr>
          <a:xfrm>
            <a:off x="814762" y="3401744"/>
            <a:ext cx="5562995" cy="3203999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文本框 2"/>
          <p:cNvSpPr txBox="1"/>
          <p:nvPr/>
        </p:nvSpPr>
        <p:spPr bwMode="auto">
          <a:xfrm>
            <a:off x="931593" y="3865871"/>
            <a:ext cx="2536457" cy="25801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</a:ln>
        </p:spPr>
        <p:txBody>
          <a:bodyPr wrap="none" lIns="95500" tIns="47750" rIns="95500" bIns="47750" rtlCol="0" anchor="ctr" anchorCtr="1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kumimoji="1" sz="1800" b="0">
                <a:latin typeface="+mn-ea"/>
                <a:ea typeface="+mn-ea"/>
              </a:defRPr>
            </a:lvl1pPr>
          </a:lstStyle>
          <a:p>
            <a:r>
              <a:rPr lang="zh-CN" altLang="en-US" sz="1050" b="1" dirty="0"/>
              <a:t>黄冈中学广州学校</a:t>
            </a:r>
            <a:r>
              <a:rPr lang="en-US" altLang="zh-CN" sz="1050" b="1" dirty="0"/>
              <a:t>3</a:t>
            </a:r>
            <a:r>
              <a:rPr lang="zh-CN" altLang="en-US" sz="1050" b="1" dirty="0"/>
              <a:t>月八年级月考</a:t>
            </a:r>
            <a:r>
              <a:rPr lang="en-US" altLang="zh-CN" sz="1050" b="1" dirty="0"/>
              <a:t>(</a:t>
            </a:r>
            <a:r>
              <a:rPr lang="zh-CN" altLang="en-US" sz="1050" b="1" dirty="0"/>
              <a:t>物理</a:t>
            </a:r>
            <a:r>
              <a:rPr lang="en-US" altLang="zh-CN" sz="1050" b="1" dirty="0"/>
              <a:t>)</a:t>
            </a:r>
            <a:endParaRPr lang="zh-CN" altLang="en-US" sz="1050" b="1" dirty="0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3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67288" y="3858227"/>
            <a:ext cx="2757734" cy="2603499"/>
          </a:xfrm>
          <a:prstGeom prst="ellipse">
            <a:avLst/>
          </a:prstGeom>
          <a:ln w="19050" cmpd="sng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内容占位符 7"/>
          <p:cNvSpPr txBox="1">
            <a:spLocks/>
          </p:cNvSpPr>
          <p:nvPr/>
        </p:nvSpPr>
        <p:spPr>
          <a:xfrm>
            <a:off x="3047010" y="1781200"/>
            <a:ext cx="6192688" cy="2160240"/>
          </a:xfrm>
          <a:prstGeom prst="rect">
            <a:avLst/>
          </a:prstGeom>
        </p:spPr>
        <p:txBody>
          <a:bodyPr vert="horz" lIns="95422" tIns="47711" rIns="95422" bIns="47711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ctr">
              <a:lnSpc>
                <a:spcPct val="100000"/>
              </a:lnSpc>
              <a:spcBef>
                <a:spcPct val="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校本资源共享平台高效服务日常教学：</a:t>
            </a:r>
          </a:p>
          <a:p>
            <a:pPr marL="457200" indent="-457200" fontAlgn="ctr">
              <a:lnSpc>
                <a:spcPct val="100000"/>
              </a:lnSpc>
              <a:buFont typeface="Wingdings" charset="2"/>
              <a:buChar char="ü"/>
            </a:pPr>
            <a:r>
              <a:rPr lang="zh-CN" altLang="en-US" sz="1800" dirty="0">
                <a:solidFill>
                  <a:srgbClr val="E13420"/>
                </a:solidFill>
                <a:latin typeface="微软雅黑" pitchFamily="34" charset="-122"/>
                <a:ea typeface="微软雅黑" pitchFamily="34" charset="-122"/>
              </a:rPr>
              <a:t>不超纲、本地化、更新快：</a:t>
            </a:r>
            <a:r>
              <a:rPr lang="zh-CN" altLang="en-US" sz="1800" b="0" dirty="0">
                <a:latin typeface="微软雅黑" pitchFamily="34" charset="-122"/>
                <a:ea typeface="微软雅黑" pitchFamily="34" charset="-122"/>
              </a:rPr>
              <a:t>智学通用题库</a:t>
            </a: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&gt;&gt;</a:t>
            </a:r>
            <a:r>
              <a:rPr lang="zh-CN" altLang="en-US" sz="1800" b="0" dirty="0">
                <a:latin typeface="微软雅黑" pitchFamily="34" charset="-122"/>
                <a:ea typeface="微软雅黑" pitchFamily="34" charset="-122"/>
              </a:rPr>
              <a:t>校本共享题库</a:t>
            </a: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&gt;&gt;</a:t>
            </a:r>
            <a:r>
              <a:rPr lang="zh-CN" altLang="en-US" sz="1800" b="0" dirty="0">
                <a:latin typeface="微软雅黑" pitchFamily="34" charset="-122"/>
                <a:ea typeface="微软雅黑" pitchFamily="34" charset="-122"/>
              </a:rPr>
              <a:t>教师个人题库</a:t>
            </a:r>
            <a:r>
              <a:rPr lang="zh-CN" altLang="en-US" sz="1800" dirty="0">
                <a:solidFill>
                  <a:srgbClr val="E13420"/>
                </a:solidFill>
                <a:latin typeface="微软雅黑" pitchFamily="34" charset="-122"/>
                <a:ea typeface="微软雅黑" pitchFamily="34" charset="-122"/>
              </a:rPr>
              <a:t>三级题库服务模式 </a:t>
            </a:r>
            <a:endParaRPr lang="en-US" altLang="zh-CN" sz="1800" dirty="0">
              <a:solidFill>
                <a:srgbClr val="E13420"/>
              </a:solidFill>
              <a:latin typeface="微软雅黑" pitchFamily="34" charset="-122"/>
              <a:ea typeface="微软雅黑" pitchFamily="34" charset="-122"/>
            </a:endParaRPr>
          </a:p>
          <a:p>
            <a:pPr marL="457200" indent="-457200" fontAlgn="ctr">
              <a:lnSpc>
                <a:spcPct val="100000"/>
              </a:lnSpc>
              <a:buFont typeface="Wingdings" charset="2"/>
              <a:buChar char="ü"/>
            </a:pPr>
            <a:r>
              <a:rPr lang="zh-CN" altLang="en-US" sz="1800" dirty="0">
                <a:solidFill>
                  <a:srgbClr val="E13420"/>
                </a:solidFill>
                <a:latin typeface="微软雅黑" pitchFamily="34" charset="-122"/>
                <a:ea typeface="微软雅黑" pitchFamily="34" charset="-122"/>
              </a:rPr>
              <a:t>动态标注：</a:t>
            </a:r>
            <a:r>
              <a:rPr lang="zh-CN" altLang="en-US" sz="1800" b="0" dirty="0">
                <a:latin typeface="微软雅黑" pitchFamily="34" charset="-122"/>
                <a:ea typeface="微软雅黑" pitchFamily="34" charset="-122"/>
              </a:rPr>
              <a:t>难度、区分度、练习次数、易错项</a:t>
            </a:r>
            <a:endParaRPr lang="en-US" altLang="zh-CN" sz="18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标题 2"/>
          <p:cNvSpPr txBox="1">
            <a:spLocks/>
          </p:cNvSpPr>
          <p:nvPr/>
        </p:nvSpPr>
        <p:spPr>
          <a:xfrm>
            <a:off x="247787" y="269713"/>
            <a:ext cx="8237220" cy="863417"/>
          </a:xfrm>
          <a:prstGeom prst="rect">
            <a:avLst/>
          </a:prstGeom>
        </p:spPr>
        <p:txBody>
          <a:bodyPr lIns="91407" tIns="45703" rIns="91407" bIns="45703">
            <a:normAutofit/>
          </a:bodyPr>
          <a:lstStyle>
            <a:lvl1pPr algn="l" defTabSz="953770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4000" b="1" kern="120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algn="l" defTabSz="953770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953770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953770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953770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ctr" defTabSz="955040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6pPr>
            <a:lvl7pPr marL="914400" algn="ctr" defTabSz="955040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7pPr>
            <a:lvl8pPr marL="1371600" algn="ctr" defTabSz="955040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8pPr>
            <a:lvl9pPr marL="1828800" algn="ctr" defTabSz="955040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9pPr>
          </a:lstStyle>
          <a:p>
            <a:pPr algn="just"/>
            <a:r>
              <a:rPr lang="zh-CN" altLang="en-US" sz="3600" kern="0" dirty="0">
                <a:solidFill>
                  <a:srgbClr val="00B0F0"/>
                </a:solidFill>
              </a:rPr>
              <a:t>如何做到内容适合？</a:t>
            </a:r>
          </a:p>
        </p:txBody>
      </p:sp>
    </p:spTree>
    <p:extLst>
      <p:ext uri="{BB962C8B-B14F-4D97-AF65-F5344CB8AC3E}">
        <p14:creationId xmlns:p14="http://schemas.microsoft.com/office/powerpoint/2010/main" val="1106683380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82714" y="1133134"/>
            <a:ext cx="8136904" cy="461631"/>
          </a:xfrm>
          <a:prstGeom prst="rect">
            <a:avLst/>
          </a:prstGeom>
        </p:spPr>
        <p:txBody>
          <a:bodyPr wrap="square" lIns="91407" tIns="45703" rIns="91407" bIns="45703">
            <a:spAutoFit/>
          </a:bodyPr>
          <a:lstStyle/>
          <a:p>
            <a:r>
              <a:rPr kumimoji="1" lang="zh-CN" altLang="en-US" sz="2400" dirty="0">
                <a:solidFill>
                  <a:srgbClr val="00B0F0"/>
                </a:solidFill>
                <a:latin typeface="微软雅黑"/>
                <a:ea typeface="微软雅黑"/>
              </a:rPr>
              <a:t>理念：少做题，做好题，做对题</a:t>
            </a:r>
          </a:p>
        </p:txBody>
      </p:sp>
      <p:sp>
        <p:nvSpPr>
          <p:cNvPr id="5" name="矩形 48"/>
          <p:cNvSpPr>
            <a:spLocks noChangeArrowheads="1"/>
          </p:cNvSpPr>
          <p:nvPr/>
        </p:nvSpPr>
        <p:spPr bwMode="auto">
          <a:xfrm>
            <a:off x="454724" y="1709198"/>
            <a:ext cx="2088231" cy="612775"/>
          </a:xfrm>
          <a:prstGeom prst="rect">
            <a:avLst/>
          </a:prstGeom>
          <a:solidFill>
            <a:srgbClr val="00B0F0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" name="矩形 12"/>
          <p:cNvSpPr>
            <a:spLocks noChangeArrowheads="1"/>
          </p:cNvSpPr>
          <p:nvPr/>
        </p:nvSpPr>
        <p:spPr bwMode="auto">
          <a:xfrm>
            <a:off x="571828" y="1823596"/>
            <a:ext cx="14766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做对题</a:t>
            </a:r>
          </a:p>
        </p:txBody>
      </p:sp>
      <p:sp>
        <p:nvSpPr>
          <p:cNvPr id="7" name="内容占位符 7"/>
          <p:cNvSpPr txBox="1">
            <a:spLocks/>
          </p:cNvSpPr>
          <p:nvPr/>
        </p:nvSpPr>
        <p:spPr>
          <a:xfrm>
            <a:off x="2542955" y="1781200"/>
            <a:ext cx="6624737" cy="2160240"/>
          </a:xfrm>
          <a:prstGeom prst="rect">
            <a:avLst/>
          </a:prstGeom>
        </p:spPr>
        <p:txBody>
          <a:bodyPr vert="horz" lIns="95422" tIns="47711" rIns="95422" bIns="47711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ctr">
              <a:lnSpc>
                <a:spcPct val="100000"/>
              </a:lnSpc>
              <a:spcBef>
                <a:spcPct val="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宏观方向对，微观路不堵：</a:t>
            </a:r>
          </a:p>
        </p:txBody>
      </p:sp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3129844180"/>
              </p:ext>
            </p:extLst>
          </p:nvPr>
        </p:nvGraphicFramePr>
        <p:xfrm>
          <a:off x="1835375" y="3048239"/>
          <a:ext cx="6649632" cy="37594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文本框 12"/>
          <p:cNvSpPr txBox="1"/>
          <p:nvPr/>
        </p:nvSpPr>
        <p:spPr bwMode="auto">
          <a:xfrm>
            <a:off x="6863433" y="3077346"/>
            <a:ext cx="1512168" cy="404209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square" lIns="95500" tIns="47750" rIns="95500" bIns="47750" rtlCol="0" anchor="ctr" anchorCtr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+mn-ea"/>
                <a:ea typeface="+mn-ea"/>
              </a:rPr>
              <a:t>90%</a:t>
            </a:r>
            <a:endParaRPr kumimoji="1" lang="zh-CN" altLang="en-US" sz="20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+mn-ea"/>
              <a:ea typeface="+mn-ea"/>
            </a:endParaRPr>
          </a:p>
        </p:txBody>
      </p:sp>
      <p:sp>
        <p:nvSpPr>
          <p:cNvPr id="16" name="文本框 15"/>
          <p:cNvSpPr txBox="1"/>
          <p:nvPr/>
        </p:nvSpPr>
        <p:spPr bwMode="auto">
          <a:xfrm>
            <a:off x="7727528" y="3094730"/>
            <a:ext cx="936104" cy="342654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square" lIns="95500" tIns="47750" rIns="95500" bIns="47750" rtlCol="0" anchor="ctr" anchorCtr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en-US" sz="1600" dirty="0">
                <a:solidFill>
                  <a:srgbClr val="E13420"/>
                </a:solidFill>
                <a:latin typeface="+mn-ea"/>
                <a:ea typeface="+mn-ea"/>
              </a:rPr>
              <a:t>准确率</a:t>
            </a:r>
            <a:endParaRPr kumimoji="1" lang="zh-CN" altLang="en-US" sz="1600" dirty="0">
              <a:solidFill>
                <a:srgbClr val="E13420"/>
              </a:solidFill>
              <a:latin typeface="+mn-ea"/>
              <a:ea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94880" y="6749752"/>
            <a:ext cx="633670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defTabSz="91343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b="0" i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数据范围：智学网</a:t>
            </a:r>
            <a:r>
              <a:rPr lang="en-US" altLang="zh-CN" sz="1100" b="0" i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2015.10.1~2016.1.12</a:t>
            </a:r>
            <a:r>
              <a:rPr lang="zh-CN" altLang="en-US" sz="1100" b="0" i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初高中全学科共</a:t>
            </a:r>
            <a:r>
              <a:rPr lang="en-US" altLang="zh-CN" sz="1100" b="0" i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r>
              <a:rPr lang="zh-CN" altLang="en-US" sz="1100" b="0" i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亿</a:t>
            </a:r>
            <a:r>
              <a:rPr lang="en-US" altLang="zh-CN" sz="1100" b="0" i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7</a:t>
            </a:r>
            <a:r>
              <a:rPr lang="zh-CN" altLang="en-US" sz="1100" b="0" i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千万条学生答题记录</a:t>
            </a:r>
          </a:p>
        </p:txBody>
      </p:sp>
      <p:sp>
        <p:nvSpPr>
          <p:cNvPr id="10" name="矩形 9"/>
          <p:cNvSpPr/>
          <p:nvPr/>
        </p:nvSpPr>
        <p:spPr>
          <a:xfrm>
            <a:off x="310708" y="2410693"/>
            <a:ext cx="899592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ctr">
              <a:lnSpc>
                <a:spcPct val="100000"/>
              </a:lnSpc>
              <a:buFont typeface="Wingdings" charset="2"/>
              <a:buChar char="ü"/>
            </a:pPr>
            <a:r>
              <a:rPr kumimoji="1" lang="zh-CN" altLang="en-US" sz="2400" dirty="0">
                <a:solidFill>
                  <a:srgbClr val="00B0F0"/>
                </a:solidFill>
                <a:latin typeface="微软雅黑"/>
                <a:ea typeface="微软雅黑"/>
              </a:rPr>
              <a:t>答题力预测</a:t>
            </a:r>
            <a:r>
              <a:rPr lang="zh-CN" altLang="en-US" sz="1800" b="0" dirty="0">
                <a:latin typeface="微软雅黑" pitchFamily="34" charset="-122"/>
                <a:ea typeface="微软雅黑" pitchFamily="34" charset="-122"/>
              </a:rPr>
              <a:t>：根据试题难度、区分度标定，</a:t>
            </a: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5-15</a:t>
            </a:r>
            <a:r>
              <a:rPr lang="zh-CN" altLang="en-US" sz="1800" b="0" dirty="0">
                <a:latin typeface="微软雅黑" pitchFamily="34" charset="-122"/>
                <a:ea typeface="微软雅黑" pitchFamily="34" charset="-122"/>
              </a:rPr>
              <a:t>题准确预测学生对待测题目的作答能力</a:t>
            </a:r>
            <a:endParaRPr lang="en-US" altLang="en-US" sz="18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标题 2"/>
          <p:cNvSpPr txBox="1">
            <a:spLocks/>
          </p:cNvSpPr>
          <p:nvPr/>
        </p:nvSpPr>
        <p:spPr>
          <a:xfrm>
            <a:off x="247787" y="269713"/>
            <a:ext cx="8237220" cy="863417"/>
          </a:xfrm>
          <a:prstGeom prst="rect">
            <a:avLst/>
          </a:prstGeom>
        </p:spPr>
        <p:txBody>
          <a:bodyPr lIns="91407" tIns="45703" rIns="91407" bIns="45703">
            <a:normAutofit/>
          </a:bodyPr>
          <a:lstStyle>
            <a:lvl1pPr algn="l" defTabSz="953770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4000" b="1" kern="120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algn="l" defTabSz="953770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953770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953770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953770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ctr" defTabSz="955040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6pPr>
            <a:lvl7pPr marL="914400" algn="ctr" defTabSz="955040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7pPr>
            <a:lvl8pPr marL="1371600" algn="ctr" defTabSz="955040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8pPr>
            <a:lvl9pPr marL="1828800" algn="ctr" defTabSz="955040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9pPr>
          </a:lstStyle>
          <a:p>
            <a:pPr algn="just"/>
            <a:r>
              <a:rPr lang="zh-CN" altLang="en-US" sz="3600" kern="0" dirty="0">
                <a:solidFill>
                  <a:srgbClr val="00B0F0"/>
                </a:solidFill>
              </a:rPr>
              <a:t>如何做到内容适合？</a:t>
            </a:r>
          </a:p>
        </p:txBody>
      </p:sp>
    </p:spTree>
    <p:extLst>
      <p:ext uri="{BB962C8B-B14F-4D97-AF65-F5344CB8AC3E}">
        <p14:creationId xmlns:p14="http://schemas.microsoft.com/office/powerpoint/2010/main" val="3466203547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38"/>
          <p:cNvSpPr/>
          <p:nvPr/>
        </p:nvSpPr>
        <p:spPr>
          <a:xfrm>
            <a:off x="382715" y="989114"/>
            <a:ext cx="87129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ctr">
              <a:lnSpc>
                <a:spcPct val="100000"/>
              </a:lnSpc>
              <a:buFont typeface="Wingdings" charset="2"/>
              <a:buChar char="ü"/>
            </a:pPr>
            <a:r>
              <a:rPr kumimoji="1" lang="zh-CN" altLang="en-US" sz="2400" dirty="0">
                <a:solidFill>
                  <a:srgbClr val="00B0F0"/>
                </a:solidFill>
                <a:latin typeface="微软雅黑"/>
                <a:ea typeface="微软雅黑"/>
              </a:rPr>
              <a:t>知识点预测</a:t>
            </a:r>
            <a:r>
              <a:rPr lang="zh-CN" altLang="en-US" sz="1600" b="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800" b="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根据知识图谱，发现问题出现的根源</a:t>
            </a:r>
          </a:p>
        </p:txBody>
      </p:sp>
      <p:graphicFrame>
        <p:nvGraphicFramePr>
          <p:cNvPr id="40" name="表格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5844426"/>
              </p:ext>
            </p:extLst>
          </p:nvPr>
        </p:nvGraphicFramePr>
        <p:xfrm>
          <a:off x="554374" y="2038639"/>
          <a:ext cx="2595895" cy="2342381"/>
        </p:xfrm>
        <a:graphic>
          <a:graphicData uri="http://schemas.openxmlformats.org/drawingml/2006/table">
            <a:tbl>
              <a:tblPr/>
              <a:tblGrid>
                <a:gridCol w="14890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68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344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学生知识弱点</a:t>
                      </a:r>
                    </a:p>
                  </a:txBody>
                  <a:tcPr marL="9120" marR="9120" marT="9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薄弱人数占比</a:t>
                      </a:r>
                    </a:p>
                  </a:txBody>
                  <a:tcPr marL="9120" marR="9120" marT="9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218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正方形的性质</a:t>
                      </a:r>
                    </a:p>
                  </a:txBody>
                  <a:tcPr marL="9120" marR="9120" marT="9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83%</a:t>
                      </a:r>
                    </a:p>
                  </a:txBody>
                  <a:tcPr marL="9120" marR="9120" marT="9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4218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矩形的性质</a:t>
                      </a:r>
                    </a:p>
                  </a:txBody>
                  <a:tcPr marL="9120" marR="9120" marT="9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83%</a:t>
                      </a:r>
                    </a:p>
                  </a:txBody>
                  <a:tcPr marL="9120" marR="9120" marT="9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4218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裁剪与拼图</a:t>
                      </a:r>
                    </a:p>
                  </a:txBody>
                  <a:tcPr marL="9120" marR="9120" marT="9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83%</a:t>
                      </a:r>
                    </a:p>
                  </a:txBody>
                  <a:tcPr marL="9120" marR="9120" marT="9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4218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全等三角形的判定</a:t>
                      </a:r>
                    </a:p>
                  </a:txBody>
                  <a:tcPr marL="9120" marR="9120" marT="9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75%</a:t>
                      </a:r>
                    </a:p>
                  </a:txBody>
                  <a:tcPr marL="9120" marR="9120" marT="9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4218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直角三角形的性质</a:t>
                      </a:r>
                    </a:p>
                  </a:txBody>
                  <a:tcPr marL="9120" marR="9120" marT="9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75%</a:t>
                      </a:r>
                    </a:p>
                  </a:txBody>
                  <a:tcPr marL="9120" marR="9120" marT="9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4218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三角形中位线的性质</a:t>
                      </a:r>
                    </a:p>
                  </a:txBody>
                  <a:tcPr marL="9120" marR="9120" marT="9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75%</a:t>
                      </a:r>
                    </a:p>
                  </a:txBody>
                  <a:tcPr marL="9120" marR="9120" marT="9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4218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全等三角形的性质</a:t>
                      </a:r>
                    </a:p>
                  </a:txBody>
                  <a:tcPr marL="9120" marR="9120" marT="9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75%</a:t>
                      </a:r>
                    </a:p>
                  </a:txBody>
                  <a:tcPr marL="9120" marR="9120" marT="9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4218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勾股定理</a:t>
                      </a:r>
                    </a:p>
                  </a:txBody>
                  <a:tcPr marL="9120" marR="9120" marT="9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67%</a:t>
                      </a:r>
                    </a:p>
                  </a:txBody>
                  <a:tcPr marL="9120" marR="9120" marT="9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4218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菱形的性质</a:t>
                      </a:r>
                    </a:p>
                  </a:txBody>
                  <a:tcPr marL="9120" marR="9120" marT="9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58%</a:t>
                      </a:r>
                    </a:p>
                  </a:txBody>
                  <a:tcPr marL="9120" marR="9120" marT="9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4218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解直角三角形</a:t>
                      </a:r>
                    </a:p>
                  </a:txBody>
                  <a:tcPr marL="9120" marR="9120" marT="9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58%</a:t>
                      </a:r>
                    </a:p>
                  </a:txBody>
                  <a:tcPr marL="9120" marR="9120" marT="9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9626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平行四边形</a:t>
                      </a:r>
                    </a:p>
                  </a:txBody>
                  <a:tcPr marL="9120" marR="9120" marT="9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50%</a:t>
                      </a:r>
                    </a:p>
                  </a:txBody>
                  <a:tcPr marL="9120" marR="9120" marT="91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75" name="矩形 74"/>
          <p:cNvSpPr/>
          <p:nvPr/>
        </p:nvSpPr>
        <p:spPr>
          <a:xfrm>
            <a:off x="-153518" y="1493170"/>
            <a:ext cx="4136630" cy="559891"/>
          </a:xfrm>
          <a:prstGeom prst="rect">
            <a:avLst/>
          </a:prstGeom>
        </p:spPr>
        <p:txBody>
          <a:bodyPr wrap="square" lIns="87545" tIns="43772" rIns="87545" bIns="43772">
            <a:spAutoFit/>
          </a:bodyPr>
          <a:lstStyle/>
          <a:p>
            <a:pPr algn="ctr"/>
            <a:r>
              <a:rPr lang="en-US" altLang="zh-CN" sz="1500" dirty="0">
                <a:solidFill>
                  <a:srgbClr val="000000"/>
                </a:solidFill>
                <a:latin typeface="+mn-ea"/>
              </a:rPr>
              <a:t>2016</a:t>
            </a:r>
            <a:r>
              <a:rPr lang="zh-CN" altLang="en-US" sz="1500" dirty="0">
                <a:solidFill>
                  <a:srgbClr val="000000"/>
                </a:solidFill>
                <a:latin typeface="+mn-ea"/>
              </a:rPr>
              <a:t>年</a:t>
            </a:r>
            <a:r>
              <a:rPr lang="en-US" altLang="zh-CN" sz="1500" dirty="0">
                <a:solidFill>
                  <a:srgbClr val="000000"/>
                </a:solidFill>
                <a:latin typeface="+mn-ea"/>
              </a:rPr>
              <a:t>5</a:t>
            </a:r>
            <a:r>
              <a:rPr lang="zh-CN" altLang="en-US" sz="1500" dirty="0">
                <a:solidFill>
                  <a:srgbClr val="000000"/>
                </a:solidFill>
                <a:latin typeface="+mn-ea"/>
              </a:rPr>
              <a:t>月芜湖期中考试后</a:t>
            </a:r>
            <a:endParaRPr lang="en-US" altLang="zh-CN" sz="1500" dirty="0">
              <a:solidFill>
                <a:srgbClr val="000000"/>
              </a:solidFill>
              <a:latin typeface="+mn-ea"/>
            </a:endParaRPr>
          </a:p>
          <a:p>
            <a:pPr algn="ctr"/>
            <a:r>
              <a:rPr lang="zh-CN" altLang="en-US" sz="1500" dirty="0">
                <a:solidFill>
                  <a:srgbClr val="000000"/>
                </a:solidFill>
                <a:latin typeface="+mn-ea"/>
              </a:rPr>
              <a:t>八年级数学知识点得分率统计结果</a:t>
            </a:r>
          </a:p>
        </p:txBody>
      </p:sp>
      <p:grpSp>
        <p:nvGrpSpPr>
          <p:cNvPr id="78" name="组合 77"/>
          <p:cNvGrpSpPr/>
          <p:nvPr/>
        </p:nvGrpSpPr>
        <p:grpSpPr>
          <a:xfrm>
            <a:off x="-61691" y="4496461"/>
            <a:ext cx="3726936" cy="2520200"/>
            <a:chOff x="3313045" y="1212815"/>
            <a:chExt cx="4320480" cy="3820725"/>
          </a:xfrm>
        </p:grpSpPr>
        <p:sp>
          <p:nvSpPr>
            <p:cNvPr id="80" name="椭圆 79"/>
            <p:cNvSpPr/>
            <p:nvPr/>
          </p:nvSpPr>
          <p:spPr>
            <a:xfrm>
              <a:off x="5087463" y="3743819"/>
              <a:ext cx="1440160" cy="504056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ysDot"/>
              <a:headEnd type="oval"/>
              <a:tailEnd type="triangle" w="med" len="med"/>
            </a:ln>
          </p:spPr>
          <p:txBody>
            <a:bodyPr rtlCol="0" anchor="ctr"/>
            <a:lstStyle/>
            <a:p>
              <a:pPr algn="ctr" defTabSz="875447"/>
              <a:r>
                <a:rPr lang="zh-CN" altLang="en-US" sz="1100" kern="0" dirty="0">
                  <a:latin typeface="微软雅黑" pitchFamily="34" charset="-122"/>
                  <a:ea typeface="微软雅黑" pitchFamily="34" charset="-122"/>
                </a:rPr>
                <a:t>平行四边形</a:t>
              </a:r>
            </a:p>
          </p:txBody>
        </p:sp>
        <p:sp>
          <p:nvSpPr>
            <p:cNvPr id="81" name="椭圆 80"/>
            <p:cNvSpPr/>
            <p:nvPr/>
          </p:nvSpPr>
          <p:spPr>
            <a:xfrm>
              <a:off x="3671287" y="2609109"/>
              <a:ext cx="1008940" cy="510351"/>
            </a:xfrm>
            <a:prstGeom prst="ellipse">
              <a:avLst/>
            </a:prstGeom>
            <a:noFill/>
            <a:ln w="12700" cap="flat" cmpd="sng" algn="ctr">
              <a:solidFill>
                <a:schemeClr val="tx1"/>
              </a:solidFill>
              <a:prstDash val="sysDot"/>
              <a:headEnd type="oval"/>
              <a:tailEnd type="triangle" w="med" len="med"/>
            </a:ln>
          </p:spPr>
          <p:txBody>
            <a:bodyPr rtlCol="0" anchor="ctr"/>
            <a:lstStyle/>
            <a:p>
              <a:pPr algn="ctr" defTabSz="875447"/>
              <a:r>
                <a:rPr lang="zh-CN" altLang="en-US" sz="1100" kern="0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矩形</a:t>
              </a:r>
              <a:endParaRPr lang="en-US" altLang="zh-CN" sz="1100" kern="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defTabSz="875447"/>
              <a:r>
                <a:rPr lang="zh-CN" altLang="en-US" sz="1100" kern="0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的性质</a:t>
              </a:r>
            </a:p>
          </p:txBody>
        </p:sp>
        <p:sp>
          <p:nvSpPr>
            <p:cNvPr id="82" name="椭圆 81"/>
            <p:cNvSpPr/>
            <p:nvPr/>
          </p:nvSpPr>
          <p:spPr>
            <a:xfrm>
              <a:off x="6451500" y="2399289"/>
              <a:ext cx="971447" cy="504056"/>
            </a:xfrm>
            <a:prstGeom prst="ellipse">
              <a:avLst/>
            </a:prstGeom>
            <a:noFill/>
            <a:ln w="12700" cap="flat" cmpd="sng" algn="ctr">
              <a:solidFill>
                <a:schemeClr val="tx1"/>
              </a:solidFill>
              <a:prstDash val="sysDot"/>
              <a:headEnd type="oval"/>
              <a:tailEnd type="triangle" w="med" len="med"/>
            </a:ln>
          </p:spPr>
          <p:txBody>
            <a:bodyPr rtlCol="0" anchor="ctr"/>
            <a:lstStyle/>
            <a:p>
              <a:pPr algn="ctr" defTabSz="875447"/>
              <a:r>
                <a:rPr lang="zh-CN" altLang="en-US" sz="1100" kern="0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菱形</a:t>
              </a:r>
              <a:endParaRPr lang="en-US" altLang="zh-CN" sz="1100" kern="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defTabSz="875447"/>
              <a:r>
                <a:rPr lang="zh-CN" altLang="en-US" sz="1100" kern="0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的性质</a:t>
              </a:r>
            </a:p>
          </p:txBody>
        </p:sp>
        <p:sp>
          <p:nvSpPr>
            <p:cNvPr id="83" name="椭圆 82"/>
            <p:cNvSpPr/>
            <p:nvPr/>
          </p:nvSpPr>
          <p:spPr>
            <a:xfrm>
              <a:off x="4633755" y="1785244"/>
              <a:ext cx="1173788" cy="491421"/>
            </a:xfrm>
            <a:prstGeom prst="ellipse">
              <a:avLst/>
            </a:prstGeom>
            <a:noFill/>
            <a:ln w="12700" cap="flat" cmpd="sng" algn="ctr">
              <a:solidFill>
                <a:schemeClr val="tx1"/>
              </a:solidFill>
              <a:prstDash val="sysDot"/>
              <a:headEnd type="oval"/>
              <a:tailEnd type="triangle" w="med" len="med"/>
            </a:ln>
          </p:spPr>
          <p:txBody>
            <a:bodyPr rtlCol="0" anchor="ctr"/>
            <a:lstStyle/>
            <a:p>
              <a:pPr algn="ctr" defTabSz="875447"/>
              <a:r>
                <a:rPr lang="zh-CN" altLang="en-US" sz="1100" kern="0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正方形</a:t>
              </a:r>
              <a:endParaRPr lang="en-US" altLang="zh-CN" sz="1100" kern="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defTabSz="875447"/>
              <a:r>
                <a:rPr lang="zh-CN" altLang="en-US" sz="1100" kern="0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的性质</a:t>
              </a:r>
            </a:p>
          </p:txBody>
        </p:sp>
        <p:cxnSp>
          <p:nvCxnSpPr>
            <p:cNvPr id="84" name="直接箭头连接符 83"/>
            <p:cNvCxnSpPr>
              <a:stCxn id="80" idx="0"/>
              <a:endCxn id="83" idx="4"/>
            </p:cNvCxnSpPr>
            <p:nvPr/>
          </p:nvCxnSpPr>
          <p:spPr bwMode="auto">
            <a:xfrm flipH="1" flipV="1">
              <a:off x="5220649" y="2276664"/>
              <a:ext cx="586894" cy="1467155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  <p:sp>
          <p:nvSpPr>
            <p:cNvPr id="85" name="椭圆 84"/>
            <p:cNvSpPr/>
            <p:nvPr/>
          </p:nvSpPr>
          <p:spPr>
            <a:xfrm>
              <a:off x="4865444" y="2506024"/>
              <a:ext cx="1039174" cy="684076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ysDot"/>
              <a:headEnd type="oval"/>
              <a:tailEnd type="triangle" w="med" len="med"/>
            </a:ln>
          </p:spPr>
          <p:txBody>
            <a:bodyPr rtlCol="0" anchor="ctr"/>
            <a:lstStyle/>
            <a:p>
              <a:pPr algn="ctr" defTabSz="875447"/>
              <a:r>
                <a:rPr lang="zh-CN" altLang="en-US" sz="1100" kern="0" dirty="0">
                  <a:latin typeface="微软雅黑" pitchFamily="34" charset="-122"/>
                  <a:ea typeface="微软雅黑" pitchFamily="34" charset="-122"/>
                </a:rPr>
                <a:t>正方形的判定</a:t>
              </a:r>
            </a:p>
          </p:txBody>
        </p:sp>
        <p:cxnSp>
          <p:nvCxnSpPr>
            <p:cNvPr id="86" name="直接箭头连接符 85"/>
            <p:cNvCxnSpPr>
              <a:stCxn id="80" idx="2"/>
              <a:endCxn id="81" idx="5"/>
            </p:cNvCxnSpPr>
            <p:nvPr/>
          </p:nvCxnSpPr>
          <p:spPr bwMode="auto">
            <a:xfrm flipH="1" flipV="1">
              <a:off x="4532471" y="3044721"/>
              <a:ext cx="554993" cy="951127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  <p:cxnSp>
          <p:nvCxnSpPr>
            <p:cNvPr id="87" name="直接箭头连接符 86"/>
            <p:cNvCxnSpPr>
              <a:stCxn id="80" idx="7"/>
              <a:endCxn id="82" idx="4"/>
            </p:cNvCxnSpPr>
            <p:nvPr/>
          </p:nvCxnSpPr>
          <p:spPr bwMode="auto">
            <a:xfrm flipV="1">
              <a:off x="6316716" y="2903345"/>
              <a:ext cx="620508" cy="914291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  <p:sp>
          <p:nvSpPr>
            <p:cNvPr id="88" name="椭圆 87"/>
            <p:cNvSpPr/>
            <p:nvPr/>
          </p:nvSpPr>
          <p:spPr>
            <a:xfrm>
              <a:off x="4175757" y="3352118"/>
              <a:ext cx="989650" cy="594296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ysDot"/>
              <a:headEnd type="oval"/>
              <a:tailEnd type="triangle" w="med" len="med"/>
            </a:ln>
          </p:spPr>
          <p:txBody>
            <a:bodyPr rtlCol="0" anchor="ctr"/>
            <a:lstStyle/>
            <a:p>
              <a:pPr algn="ctr" defTabSz="875447"/>
              <a:r>
                <a:rPr lang="zh-CN" altLang="en-US" sz="1100" kern="0" dirty="0">
                  <a:latin typeface="微软雅黑" pitchFamily="34" charset="-122"/>
                  <a:ea typeface="微软雅黑" pitchFamily="34" charset="-122"/>
                </a:rPr>
                <a:t>矩形</a:t>
              </a:r>
              <a:endParaRPr lang="en-US" altLang="zh-CN" sz="1100" kern="0" dirty="0">
                <a:latin typeface="微软雅黑" pitchFamily="34" charset="-122"/>
                <a:ea typeface="微软雅黑" pitchFamily="34" charset="-122"/>
              </a:endParaRPr>
            </a:p>
            <a:p>
              <a:pPr algn="ctr" defTabSz="875447"/>
              <a:r>
                <a:rPr lang="zh-CN" altLang="en-US" sz="1100" kern="0" dirty="0">
                  <a:latin typeface="微软雅黑" pitchFamily="34" charset="-122"/>
                  <a:ea typeface="微软雅黑" pitchFamily="34" charset="-122"/>
                </a:rPr>
                <a:t>的判定</a:t>
              </a:r>
            </a:p>
          </p:txBody>
        </p:sp>
        <p:sp>
          <p:nvSpPr>
            <p:cNvPr id="89" name="椭圆 88"/>
            <p:cNvSpPr/>
            <p:nvPr/>
          </p:nvSpPr>
          <p:spPr>
            <a:xfrm>
              <a:off x="5956676" y="3119461"/>
              <a:ext cx="989650" cy="594296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ysDot"/>
              <a:headEnd type="oval"/>
              <a:tailEnd type="triangle" w="med" len="med"/>
            </a:ln>
          </p:spPr>
          <p:txBody>
            <a:bodyPr rtlCol="0" anchor="ctr"/>
            <a:lstStyle/>
            <a:p>
              <a:pPr algn="ctr" defTabSz="875447"/>
              <a:r>
                <a:rPr lang="zh-CN" altLang="en-US" sz="1100" kern="0" dirty="0">
                  <a:latin typeface="微软雅黑" pitchFamily="34" charset="-122"/>
                  <a:ea typeface="微软雅黑" pitchFamily="34" charset="-122"/>
                </a:rPr>
                <a:t>菱形</a:t>
              </a:r>
              <a:endParaRPr lang="en-US" altLang="zh-CN" sz="1100" kern="0" dirty="0">
                <a:latin typeface="微软雅黑" pitchFamily="34" charset="-122"/>
                <a:ea typeface="微软雅黑" pitchFamily="34" charset="-122"/>
              </a:endParaRPr>
            </a:p>
            <a:p>
              <a:pPr algn="ctr" defTabSz="875447"/>
              <a:r>
                <a:rPr lang="zh-CN" altLang="en-US" sz="1100" kern="0" dirty="0">
                  <a:latin typeface="微软雅黑" pitchFamily="34" charset="-122"/>
                  <a:ea typeface="微软雅黑" pitchFamily="34" charset="-122"/>
                </a:rPr>
                <a:t>的判定</a:t>
              </a:r>
            </a:p>
          </p:txBody>
        </p:sp>
        <p:sp>
          <p:nvSpPr>
            <p:cNvPr id="90" name="椭圆 89"/>
            <p:cNvSpPr/>
            <p:nvPr/>
          </p:nvSpPr>
          <p:spPr>
            <a:xfrm>
              <a:off x="6219367" y="4363586"/>
              <a:ext cx="1054704" cy="504056"/>
            </a:xfrm>
            <a:prstGeom prst="ellipse">
              <a:avLst/>
            </a:prstGeom>
            <a:noFill/>
            <a:ln w="12700" cap="flat" cmpd="sng" algn="ctr">
              <a:solidFill>
                <a:schemeClr val="tx1"/>
              </a:solidFill>
              <a:prstDash val="sysDot"/>
              <a:headEnd type="oval"/>
              <a:tailEnd type="triangle" w="med" len="med"/>
            </a:ln>
          </p:spPr>
          <p:txBody>
            <a:bodyPr rtlCol="0" anchor="ctr"/>
            <a:lstStyle/>
            <a:p>
              <a:pPr algn="ctr" defTabSz="875447"/>
              <a:r>
                <a:rPr lang="zh-CN" altLang="en-US" sz="1100" kern="0" dirty="0">
                  <a:latin typeface="微软雅黑" pitchFamily="34" charset="-122"/>
                  <a:ea typeface="微软雅黑" pitchFamily="34" charset="-122"/>
                </a:rPr>
                <a:t>四边形</a:t>
              </a:r>
            </a:p>
          </p:txBody>
        </p:sp>
        <p:sp>
          <p:nvSpPr>
            <p:cNvPr id="91" name="椭圆 90"/>
            <p:cNvSpPr/>
            <p:nvPr/>
          </p:nvSpPr>
          <p:spPr>
            <a:xfrm>
              <a:off x="4887141" y="4529484"/>
              <a:ext cx="920402" cy="504056"/>
            </a:xfrm>
            <a:prstGeom prst="ellipse">
              <a:avLst/>
            </a:prstGeom>
            <a:noFill/>
            <a:ln w="12700" cap="flat" cmpd="sng" algn="ctr">
              <a:solidFill>
                <a:schemeClr val="tx1"/>
              </a:solidFill>
              <a:prstDash val="sysDot"/>
              <a:headEnd type="oval"/>
              <a:tailEnd type="triangle" w="med" len="med"/>
            </a:ln>
          </p:spPr>
          <p:txBody>
            <a:bodyPr rtlCol="0" anchor="ctr"/>
            <a:lstStyle/>
            <a:p>
              <a:pPr algn="ctr" defTabSz="875447"/>
              <a:r>
                <a:rPr lang="zh-CN" altLang="en-US" sz="1100" kern="0" dirty="0">
                  <a:latin typeface="微软雅黑" pitchFamily="34" charset="-122"/>
                  <a:ea typeface="微软雅黑" pitchFamily="34" charset="-122"/>
                </a:rPr>
                <a:t>梯形</a:t>
              </a:r>
            </a:p>
          </p:txBody>
        </p:sp>
        <p:cxnSp>
          <p:nvCxnSpPr>
            <p:cNvPr id="92" name="直接箭头连接符 91"/>
            <p:cNvCxnSpPr>
              <a:stCxn id="90" idx="1"/>
              <a:endCxn id="80" idx="4"/>
            </p:cNvCxnSpPr>
            <p:nvPr/>
          </p:nvCxnSpPr>
          <p:spPr bwMode="auto">
            <a:xfrm flipH="1" flipV="1">
              <a:off x="5807543" y="4247875"/>
              <a:ext cx="566282" cy="189528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  <p:cxnSp>
          <p:nvCxnSpPr>
            <p:cNvPr id="93" name="直接箭头连接符 92"/>
            <p:cNvCxnSpPr>
              <a:stCxn id="90" idx="2"/>
              <a:endCxn id="91" idx="6"/>
            </p:cNvCxnSpPr>
            <p:nvPr/>
          </p:nvCxnSpPr>
          <p:spPr bwMode="auto">
            <a:xfrm flipH="1">
              <a:off x="5807543" y="4615614"/>
              <a:ext cx="411824" cy="165898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  <p:cxnSp>
          <p:nvCxnSpPr>
            <p:cNvPr id="94" name="直接箭头连接符 93"/>
            <p:cNvCxnSpPr>
              <a:stCxn id="81" idx="0"/>
              <a:endCxn id="83" idx="2"/>
            </p:cNvCxnSpPr>
            <p:nvPr/>
          </p:nvCxnSpPr>
          <p:spPr bwMode="auto">
            <a:xfrm flipV="1">
              <a:off x="4175757" y="2030954"/>
              <a:ext cx="457998" cy="578155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  <p:cxnSp>
          <p:nvCxnSpPr>
            <p:cNvPr id="95" name="直接箭头连接符 94"/>
            <p:cNvCxnSpPr>
              <a:stCxn id="82" idx="1"/>
              <a:endCxn id="83" idx="6"/>
            </p:cNvCxnSpPr>
            <p:nvPr/>
          </p:nvCxnSpPr>
          <p:spPr bwMode="auto">
            <a:xfrm flipH="1" flipV="1">
              <a:off x="5807543" y="2030954"/>
              <a:ext cx="786222" cy="442153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  <p:sp>
          <p:nvSpPr>
            <p:cNvPr id="96" name="矩形 95"/>
            <p:cNvSpPr/>
            <p:nvPr/>
          </p:nvSpPr>
          <p:spPr>
            <a:xfrm>
              <a:off x="3313045" y="1212815"/>
              <a:ext cx="4320480" cy="4914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500" dirty="0">
                  <a:solidFill>
                    <a:srgbClr val="000000"/>
                  </a:solidFill>
                  <a:latin typeface="+mn-ea"/>
                </a:rPr>
                <a:t>知识图谱分析找到薄弱根源</a:t>
              </a:r>
            </a:p>
          </p:txBody>
        </p:sp>
      </p:grpSp>
      <p:sp>
        <p:nvSpPr>
          <p:cNvPr id="104" name="矩形 103"/>
          <p:cNvSpPr/>
          <p:nvPr/>
        </p:nvSpPr>
        <p:spPr bwMode="auto">
          <a:xfrm>
            <a:off x="188990" y="1493170"/>
            <a:ext cx="3357381" cy="5553131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87545" tIns="43772" rIns="87545" bIns="43772" numCol="1" rtlCol="0" anchor="t" anchorCtr="0" compatLnSpc="1">
            <a:prstTxWarp prst="textNoShape">
              <a:avLst/>
            </a:prstTxWarp>
          </a:bodyPr>
          <a:lstStyle/>
          <a:p>
            <a:pPr defTabSz="914963" fontAlgn="base">
              <a:spcBef>
                <a:spcPct val="0"/>
              </a:spcBef>
              <a:spcAft>
                <a:spcPct val="0"/>
              </a:spcAft>
            </a:pPr>
            <a:endParaRPr lang="zh-CN" altLang="en-US" b="1">
              <a:latin typeface="Times New Roman" pitchFamily="18" charset="0"/>
              <a:ea typeface="宋体" pitchFamily="2" charset="-122"/>
            </a:endParaRPr>
          </a:p>
        </p:txBody>
      </p:sp>
      <p:cxnSp>
        <p:nvCxnSpPr>
          <p:cNvPr id="105" name="肘形连接符 104"/>
          <p:cNvCxnSpPr>
            <a:stCxn id="104" idx="3"/>
            <a:endCxn id="2050" idx="1"/>
          </p:cNvCxnSpPr>
          <p:nvPr/>
        </p:nvCxnSpPr>
        <p:spPr bwMode="auto">
          <a:xfrm flipV="1">
            <a:off x="3546372" y="2869332"/>
            <a:ext cx="1199070" cy="1400402"/>
          </a:xfrm>
          <a:prstGeom prst="bentConnector3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106" name="表格 10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154169"/>
              </p:ext>
            </p:extLst>
          </p:nvPr>
        </p:nvGraphicFramePr>
        <p:xfrm>
          <a:off x="4159302" y="4921847"/>
          <a:ext cx="4936378" cy="15398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199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83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80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797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20" marR="9120" marT="91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期中考试平均得分率</a:t>
                      </a:r>
                      <a:endParaRPr lang="zh-CN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20" marR="9120" marT="91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期末考试平均得分率</a:t>
                      </a:r>
                      <a:endParaRPr lang="zh-CN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20" marR="9120" marT="912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97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平行四边形</a:t>
                      </a:r>
                      <a:endParaRPr lang="zh-CN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20" marR="9120" marT="91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0.84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20" marR="9120" marT="91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 dirty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0.88</a:t>
                      </a:r>
                      <a:endParaRPr lang="en-US" altLang="zh-CN" sz="1400" b="0" i="0" u="none" strike="noStrike" dirty="0">
                        <a:solidFill>
                          <a:srgbClr val="FF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20" marR="9120" marT="912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797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菱形的性质</a:t>
                      </a:r>
                      <a:endParaRPr lang="zh-CN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20" marR="9120" marT="91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0.58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20" marR="9120" marT="91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 dirty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0.76</a:t>
                      </a:r>
                      <a:endParaRPr lang="en-US" altLang="zh-CN" sz="1400" b="0" i="0" u="none" strike="noStrike" dirty="0">
                        <a:solidFill>
                          <a:srgbClr val="FF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20" marR="9120" marT="912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797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正方形的性质</a:t>
                      </a:r>
                      <a:endParaRPr lang="zh-CN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20" marR="9120" marT="91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0.46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20" marR="9120" marT="91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 dirty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0.71</a:t>
                      </a:r>
                      <a:endParaRPr lang="en-US" altLang="zh-CN" sz="1400" b="0" i="0" u="none" strike="noStrike" dirty="0">
                        <a:solidFill>
                          <a:srgbClr val="FF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20" marR="9120" marT="91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797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矩形的性质</a:t>
                      </a:r>
                      <a:endParaRPr lang="zh-CN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20" marR="9120" marT="91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0.49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20" marR="9120" marT="91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未考察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20" marR="9120" marT="912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442" y="1853208"/>
            <a:ext cx="3774175" cy="20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 bwMode="auto">
          <a:xfrm>
            <a:off x="5321507" y="3957464"/>
            <a:ext cx="2501189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457200" indent="-457200" fontAlgn="ctr">
              <a:lnSpc>
                <a:spcPct val="100000"/>
              </a:lnSpc>
              <a:buFont typeface="Wingdings" charset="2"/>
              <a:buChar char="ü"/>
              <a:defRPr kumimoji="1" sz="2400">
                <a:solidFill>
                  <a:srgbClr val="00B0F0"/>
                </a:solidFill>
                <a:latin typeface="微软雅黑"/>
                <a:ea typeface="微软雅黑"/>
              </a:defRPr>
            </a:lvl1pPr>
          </a:lstStyle>
          <a:p>
            <a:pPr marL="0" indent="0" algn="ctr">
              <a:buNone/>
            </a:pPr>
            <a:r>
              <a:rPr lang="zh-CN" altLang="en-US" sz="1800" dirty="0"/>
              <a:t>教学实验直播课</a:t>
            </a:r>
          </a:p>
        </p:txBody>
      </p:sp>
      <p:sp>
        <p:nvSpPr>
          <p:cNvPr id="29" name="标题 2"/>
          <p:cNvSpPr txBox="1">
            <a:spLocks/>
          </p:cNvSpPr>
          <p:nvPr/>
        </p:nvSpPr>
        <p:spPr>
          <a:xfrm>
            <a:off x="247787" y="269713"/>
            <a:ext cx="8237220" cy="863417"/>
          </a:xfrm>
          <a:prstGeom prst="rect">
            <a:avLst/>
          </a:prstGeom>
        </p:spPr>
        <p:txBody>
          <a:bodyPr lIns="91407" tIns="45703" rIns="91407" bIns="45703">
            <a:normAutofit/>
          </a:bodyPr>
          <a:lstStyle>
            <a:lvl1pPr algn="l" defTabSz="953770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4000" b="1" kern="120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algn="l" defTabSz="953770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953770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953770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953770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ctr" defTabSz="955040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6pPr>
            <a:lvl7pPr marL="914400" algn="ctr" defTabSz="955040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7pPr>
            <a:lvl8pPr marL="1371600" algn="ctr" defTabSz="955040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8pPr>
            <a:lvl9pPr marL="1828800" algn="ctr" defTabSz="955040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9pPr>
          </a:lstStyle>
          <a:p>
            <a:pPr algn="just"/>
            <a:r>
              <a:rPr lang="zh-CN" altLang="en-US" sz="3600" kern="0" dirty="0">
                <a:solidFill>
                  <a:srgbClr val="00B0F0"/>
                </a:solidFill>
              </a:rPr>
              <a:t>如何做到内容适合？</a:t>
            </a:r>
          </a:p>
        </p:txBody>
      </p:sp>
    </p:spTree>
    <p:extLst>
      <p:ext uri="{BB962C8B-B14F-4D97-AF65-F5344CB8AC3E}">
        <p14:creationId xmlns:p14="http://schemas.microsoft.com/office/powerpoint/2010/main" val="19007130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8"/>
          <p:cNvSpPr>
            <a:spLocks noChangeArrowheads="1"/>
          </p:cNvSpPr>
          <p:nvPr/>
        </p:nvSpPr>
        <p:spPr bwMode="auto">
          <a:xfrm>
            <a:off x="531799" y="1277146"/>
            <a:ext cx="4464496" cy="612775"/>
          </a:xfrm>
          <a:prstGeom prst="rect">
            <a:avLst/>
          </a:prstGeom>
          <a:solidFill>
            <a:srgbClr val="00B0F0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400" dirty="0">
                <a:solidFill>
                  <a:srgbClr val="FFFFFF"/>
                </a:solidFill>
                <a:latin typeface="+mn-ea"/>
                <a:ea typeface="+mn-ea"/>
              </a:rPr>
              <a:t>精熟教学</a:t>
            </a:r>
            <a:r>
              <a:rPr lang="en-US" altLang="zh-CN" sz="1600" dirty="0">
                <a:solidFill>
                  <a:srgbClr val="FFFFFF"/>
                </a:solidFill>
                <a:latin typeface="+mn-ea"/>
                <a:ea typeface="+mn-ea"/>
              </a:rPr>
              <a:t>-</a:t>
            </a:r>
            <a:r>
              <a:rPr lang="zh-CN" altLang="en-US" sz="1600" dirty="0">
                <a:solidFill>
                  <a:srgbClr val="FFFFFF"/>
                </a:solidFill>
                <a:latin typeface="+mn-ea"/>
                <a:ea typeface="+mn-ea"/>
              </a:rPr>
              <a:t>可汗</a:t>
            </a:r>
            <a:r>
              <a:rPr lang="en-US" altLang="zh-CN" sz="1600" dirty="0">
                <a:solidFill>
                  <a:srgbClr val="FFFFFF"/>
                </a:solidFill>
                <a:latin typeface="+mn-ea"/>
                <a:ea typeface="+mn-ea"/>
              </a:rPr>
              <a:t>《</a:t>
            </a:r>
            <a:r>
              <a:rPr lang="zh-CN" altLang="en-US" sz="1600" dirty="0">
                <a:solidFill>
                  <a:srgbClr val="FFFFFF"/>
                </a:solidFill>
                <a:latin typeface="+mn-ea"/>
                <a:ea typeface="+mn-ea"/>
              </a:rPr>
              <a:t>翻转课堂的可汗学院</a:t>
            </a:r>
            <a:r>
              <a:rPr lang="en-US" altLang="zh-CN" sz="1600" dirty="0">
                <a:solidFill>
                  <a:srgbClr val="FFFFFF"/>
                </a:solidFill>
                <a:latin typeface="+mn-ea"/>
                <a:ea typeface="+mn-ea"/>
              </a:rPr>
              <a:t>》</a:t>
            </a:r>
          </a:p>
        </p:txBody>
      </p:sp>
      <p:sp>
        <p:nvSpPr>
          <p:cNvPr id="8" name="矩形 7"/>
          <p:cNvSpPr/>
          <p:nvPr/>
        </p:nvSpPr>
        <p:spPr>
          <a:xfrm>
            <a:off x="387783" y="1967609"/>
            <a:ext cx="89959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ctr">
              <a:buFont typeface="Wingdings" charset="2"/>
              <a:buChar char="ü"/>
            </a:pPr>
            <a:r>
              <a:rPr kumimoji="1" lang="zh-CN" altLang="en-US" sz="2400" b="0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学生进入下一阶段的学习之前，应充分理解之前所学习的概念</a:t>
            </a:r>
            <a:endParaRPr kumimoji="1" lang="en-US" altLang="en-US" sz="2400" b="0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" name="标题 2"/>
          <p:cNvSpPr txBox="1">
            <a:spLocks/>
          </p:cNvSpPr>
          <p:nvPr/>
        </p:nvSpPr>
        <p:spPr>
          <a:xfrm>
            <a:off x="247787" y="413729"/>
            <a:ext cx="8237220" cy="863417"/>
          </a:xfrm>
          <a:prstGeom prst="rect">
            <a:avLst/>
          </a:prstGeom>
        </p:spPr>
        <p:txBody>
          <a:bodyPr lIns="91407" tIns="45703" rIns="91407" bIns="45703">
            <a:normAutofit/>
          </a:bodyPr>
          <a:lstStyle>
            <a:lvl1pPr algn="l" defTabSz="953770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4000" b="1" kern="120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algn="l" defTabSz="953770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953770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953770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953770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ctr" defTabSz="955040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6pPr>
            <a:lvl7pPr marL="914400" algn="ctr" defTabSz="955040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7pPr>
            <a:lvl8pPr marL="1371600" algn="ctr" defTabSz="955040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8pPr>
            <a:lvl9pPr marL="1828800" algn="ctr" defTabSz="955040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9pPr>
          </a:lstStyle>
          <a:p>
            <a:pPr algn="just"/>
            <a:r>
              <a:rPr lang="zh-CN" altLang="en-US" sz="3600" kern="0" dirty="0">
                <a:solidFill>
                  <a:srgbClr val="00B0F0"/>
                </a:solidFill>
              </a:rPr>
              <a:t>个性化精准教学有效性分析 </a:t>
            </a:r>
            <a:r>
              <a:rPr lang="en-US" altLang="zh-CN" sz="3600" kern="0" dirty="0">
                <a:solidFill>
                  <a:srgbClr val="00B0F0"/>
                </a:solidFill>
              </a:rPr>
              <a:t>- 2</a:t>
            </a:r>
            <a:endParaRPr lang="zh-CN" altLang="en-US" sz="3600" kern="0" dirty="0">
              <a:solidFill>
                <a:srgbClr val="00B0F0"/>
              </a:solidFill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52" y="2501280"/>
            <a:ext cx="8136904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矩形标注 10"/>
          <p:cNvSpPr/>
          <p:nvPr/>
        </p:nvSpPr>
        <p:spPr>
          <a:xfrm>
            <a:off x="3263032" y="2501280"/>
            <a:ext cx="2808312" cy="936104"/>
          </a:xfrm>
          <a:prstGeom prst="wedgeRectCallout">
            <a:avLst>
              <a:gd name="adj1" fmla="val 23391"/>
              <a:gd name="adj2" fmla="val 90929"/>
            </a:avLst>
          </a:prstGeom>
          <a:noFill/>
          <a:ln w="28575" cap="flat" cmpd="sng" algn="ctr">
            <a:solidFill>
              <a:schemeClr val="accent3">
                <a:lumMod val="60000"/>
                <a:lumOff val="40000"/>
              </a:schemeClr>
            </a:solidFill>
            <a:prstDash val="sysDot"/>
            <a:headEnd type="oval"/>
            <a:tailEnd type="triangle" w="med" len="med"/>
          </a:ln>
          <a:effectLst/>
        </p:spPr>
        <p:txBody>
          <a:bodyPr rtlCol="0" anchor="ctr"/>
          <a:lstStyle/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举一反三，针对性、封闭式、个性化解决每次阶段测验中的错题，降低无效学习时间</a:t>
            </a:r>
          </a:p>
        </p:txBody>
      </p:sp>
    </p:spTree>
    <p:extLst>
      <p:ext uri="{BB962C8B-B14F-4D97-AF65-F5344CB8AC3E}">
        <p14:creationId xmlns:p14="http://schemas.microsoft.com/office/powerpoint/2010/main" val="3451368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10706" y="197025"/>
            <a:ext cx="6348380" cy="711978"/>
          </a:xfrm>
        </p:spPr>
        <p:txBody>
          <a:bodyPr lIns="95492" tIns="47746" rIns="95492" bIns="47746"/>
          <a:lstStyle/>
          <a:p>
            <a:r>
              <a:rPr lang="zh-CN" altLang="en-US" kern="0" dirty="0">
                <a:solidFill>
                  <a:srgbClr val="00B0F0"/>
                </a:solidFill>
                <a:latin typeface="微软雅黑"/>
                <a:ea typeface="微软雅黑"/>
                <a:cs typeface="+mn-cs"/>
              </a:rPr>
              <a:t>智学网已在全国规模化应用</a:t>
            </a:r>
          </a:p>
        </p:txBody>
      </p:sp>
      <p:sp>
        <p:nvSpPr>
          <p:cNvPr id="3" name="Text Box 19"/>
          <p:cNvSpPr txBox="1">
            <a:spLocks noChangeArrowheads="1"/>
          </p:cNvSpPr>
          <p:nvPr/>
        </p:nvSpPr>
        <p:spPr bwMode="gray">
          <a:xfrm>
            <a:off x="2608368" y="6101381"/>
            <a:ext cx="1980000" cy="540000"/>
          </a:xfrm>
          <a:prstGeom prst="homePlate">
            <a:avLst>
              <a:gd name="adj" fmla="val 28496"/>
            </a:avLst>
          </a:prstGeom>
          <a:solidFill>
            <a:srgbClr val="F5A112"/>
          </a:solidFill>
          <a:ln w="19050" algn="ctr">
            <a:noFill/>
            <a:miter lim="800000"/>
            <a:headEnd/>
            <a:tailEnd/>
          </a:ln>
        </p:spPr>
        <p:txBody>
          <a:bodyPr wrap="square" lIns="91399" tIns="45699" rIns="91399" bIns="45699" anchor="ctr" anchorCtr="0">
            <a:noAutofit/>
          </a:bodyPr>
          <a:lstStyle/>
          <a:p>
            <a:pPr eaLnBrk="0" hangingPunct="0"/>
            <a:r>
              <a:rPr lang="zh-CN" altLang="en-US" sz="1600" dirty="0">
                <a:solidFill>
                  <a:srgbClr val="FFFFFF"/>
                </a:solidFill>
                <a:latin typeface="微软雅黑"/>
                <a:ea typeface="微软雅黑"/>
                <a:cs typeface="Arial" pitchFamily="34" charset="0"/>
              </a:rPr>
              <a:t>决策分析报告</a:t>
            </a:r>
            <a:endParaRPr lang="en-US" altLang="zh-CN" sz="1600" dirty="0">
              <a:solidFill>
                <a:srgbClr val="FFFFFF"/>
              </a:solidFill>
              <a:latin typeface="微软雅黑"/>
              <a:ea typeface="微软雅黑"/>
              <a:cs typeface="Arial" pitchFamily="34" charset="0"/>
            </a:endParaRPr>
          </a:p>
          <a:p>
            <a:pPr eaLnBrk="0" hangingPunct="0"/>
            <a:r>
              <a:rPr lang="zh-CN" altLang="en-US" sz="1600" dirty="0">
                <a:solidFill>
                  <a:srgbClr val="FFFFFF"/>
                </a:solidFill>
                <a:latin typeface="微软雅黑"/>
                <a:ea typeface="微软雅黑"/>
                <a:cs typeface="Arial" pitchFamily="34" charset="0"/>
              </a:rPr>
              <a:t>区域联考报告</a:t>
            </a:r>
          </a:p>
        </p:txBody>
      </p:sp>
      <p:grpSp>
        <p:nvGrpSpPr>
          <p:cNvPr id="4" name="组 31"/>
          <p:cNvGrpSpPr/>
          <p:nvPr/>
        </p:nvGrpSpPr>
        <p:grpSpPr>
          <a:xfrm>
            <a:off x="4509626" y="6182557"/>
            <a:ext cx="2242224" cy="377642"/>
            <a:chOff x="2109955" y="3395094"/>
            <a:chExt cx="2242224" cy="377642"/>
          </a:xfrm>
        </p:grpSpPr>
        <p:sp>
          <p:nvSpPr>
            <p:cNvPr id="5" name="Text Box 19"/>
            <p:cNvSpPr txBox="1">
              <a:spLocks noChangeArrowheads="1"/>
            </p:cNvSpPr>
            <p:nvPr/>
          </p:nvSpPr>
          <p:spPr bwMode="gray">
            <a:xfrm>
              <a:off x="2222383" y="3395094"/>
              <a:ext cx="1980000" cy="360000"/>
            </a:xfrm>
            <a:prstGeom prst="homePlate">
              <a:avLst>
                <a:gd name="adj" fmla="val 28496"/>
              </a:avLst>
            </a:prstGeom>
            <a:solidFill>
              <a:srgbClr val="0F45DF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anchor="ctr" anchorCtr="0">
              <a:noAutofit/>
            </a:bodyPr>
            <a:lstStyle/>
            <a:p>
              <a:pPr eaLnBrk="0" hangingPunct="0"/>
              <a:r>
                <a:rPr lang="zh-CN" altLang="en-US" sz="1600" dirty="0">
                  <a:solidFill>
                    <a:srgbClr val="FFFFFF"/>
                  </a:solidFill>
                  <a:latin typeface="微软雅黑"/>
                  <a:ea typeface="微软雅黑"/>
                  <a:cs typeface="Arial" pitchFamily="34" charset="0"/>
                </a:rPr>
                <a:t>校长发展性报告</a:t>
              </a:r>
            </a:p>
          </p:txBody>
        </p:sp>
        <p:sp>
          <p:nvSpPr>
            <p:cNvPr id="6" name="文本框 163"/>
            <p:cNvSpPr txBox="1"/>
            <p:nvPr/>
          </p:nvSpPr>
          <p:spPr>
            <a:xfrm>
              <a:off x="2109955" y="3434182"/>
              <a:ext cx="2242224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endParaRPr kumimoji="1" lang="zh-CN" altLang="en-US" sz="1600" dirty="0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</p:grpSp>
      <p:sp>
        <p:nvSpPr>
          <p:cNvPr id="7" name="Text Box 19"/>
          <p:cNvSpPr txBox="1">
            <a:spLocks noChangeArrowheads="1"/>
          </p:cNvSpPr>
          <p:nvPr/>
        </p:nvSpPr>
        <p:spPr bwMode="gray">
          <a:xfrm>
            <a:off x="6602057" y="6092558"/>
            <a:ext cx="1486145" cy="540000"/>
          </a:xfrm>
          <a:prstGeom prst="homePlate">
            <a:avLst>
              <a:gd name="adj" fmla="val 28496"/>
            </a:avLst>
          </a:prstGeom>
          <a:solidFill>
            <a:srgbClr val="0F45DF"/>
          </a:solidFill>
          <a:ln w="19050" algn="ctr">
            <a:noFill/>
            <a:miter lim="800000"/>
            <a:headEnd/>
            <a:tailEnd/>
          </a:ln>
        </p:spPr>
        <p:txBody>
          <a:bodyPr wrap="square" lIns="91399" tIns="45699" rIns="91399" bIns="45699" anchor="ctr" anchorCtr="0">
            <a:noAutofit/>
          </a:bodyPr>
          <a:lstStyle/>
          <a:p>
            <a:pPr eaLnBrk="0" hangingPunct="0"/>
            <a:r>
              <a:rPr lang="zh-CN" altLang="en-US" sz="1600" dirty="0">
                <a:solidFill>
                  <a:srgbClr val="FFFFFF"/>
                </a:solidFill>
                <a:latin typeface="微软雅黑"/>
                <a:ea typeface="微软雅黑"/>
                <a:cs typeface="Arial" pitchFamily="34" charset="0"/>
              </a:rPr>
              <a:t>班级分析报告</a:t>
            </a:r>
          </a:p>
          <a:p>
            <a:pPr eaLnBrk="0" hangingPunct="0"/>
            <a:r>
              <a:rPr lang="zh-CN" altLang="en-US" sz="1600" dirty="0">
                <a:solidFill>
                  <a:srgbClr val="FFFFFF"/>
                </a:solidFill>
                <a:latin typeface="微软雅黑"/>
                <a:ea typeface="微软雅黑"/>
                <a:cs typeface="Arial" pitchFamily="34" charset="0"/>
              </a:rPr>
              <a:t>学科分析报告</a:t>
            </a:r>
          </a:p>
        </p:txBody>
      </p:sp>
      <p:sp>
        <p:nvSpPr>
          <p:cNvPr id="10" name="Text Box 19"/>
          <p:cNvSpPr txBox="1">
            <a:spLocks noChangeArrowheads="1"/>
          </p:cNvSpPr>
          <p:nvPr/>
        </p:nvSpPr>
        <p:spPr bwMode="gray">
          <a:xfrm>
            <a:off x="8162337" y="6045917"/>
            <a:ext cx="1138895" cy="586645"/>
          </a:xfrm>
          <a:prstGeom prst="homePlate">
            <a:avLst>
              <a:gd name="adj" fmla="val 28496"/>
            </a:avLst>
          </a:prstGeom>
          <a:solidFill>
            <a:srgbClr val="3C8C93"/>
          </a:solidFill>
          <a:ln w="19050" algn="ctr">
            <a:noFill/>
            <a:miter lim="800000"/>
            <a:headEnd/>
            <a:tailEnd/>
          </a:ln>
        </p:spPr>
        <p:txBody>
          <a:bodyPr wrap="square" lIns="91424" tIns="45711" rIns="91424" bIns="45711" anchor="ctr" anchorCtr="0">
            <a:noAutofit/>
          </a:bodyPr>
          <a:lstStyle/>
          <a:p>
            <a:pPr eaLnBrk="0" hangingPunct="0"/>
            <a:r>
              <a:rPr lang="zh-CN" altLang="en-US" sz="1600" dirty="0">
                <a:solidFill>
                  <a:srgbClr val="FFFFFF"/>
                </a:solidFill>
                <a:latin typeface="微软雅黑"/>
                <a:ea typeface="微软雅黑"/>
                <a:cs typeface="Arial" pitchFamily="34" charset="0"/>
              </a:rPr>
              <a:t>学生报告</a:t>
            </a:r>
            <a:endParaRPr lang="en-US" altLang="zh-CN" sz="1600" dirty="0">
              <a:solidFill>
                <a:srgbClr val="FFFFFF"/>
              </a:solidFill>
              <a:latin typeface="微软雅黑"/>
              <a:ea typeface="微软雅黑"/>
              <a:cs typeface="Arial" pitchFamily="34" charset="0"/>
            </a:endParaRPr>
          </a:p>
          <a:p>
            <a:pPr eaLnBrk="0" hangingPunct="0"/>
            <a:r>
              <a:rPr lang="zh-CN" altLang="en-US" sz="1600" dirty="0">
                <a:solidFill>
                  <a:srgbClr val="FFFFFF"/>
                </a:solidFill>
                <a:latin typeface="微软雅黑"/>
                <a:ea typeface="微软雅黑"/>
                <a:cs typeface="Arial" pitchFamily="34" charset="0"/>
              </a:rPr>
              <a:t>家长报告</a:t>
            </a:r>
          </a:p>
        </p:txBody>
      </p:sp>
      <p:sp>
        <p:nvSpPr>
          <p:cNvPr id="23" name="对角圆角矩形 22"/>
          <p:cNvSpPr/>
          <p:nvPr/>
        </p:nvSpPr>
        <p:spPr>
          <a:xfrm>
            <a:off x="350995" y="1619001"/>
            <a:ext cx="1921183" cy="724979"/>
          </a:xfrm>
          <a:prstGeom prst="round2DiagRect">
            <a:avLst/>
          </a:prstGeom>
          <a:solidFill>
            <a:schemeClr val="accent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5483" tIns="47742" rIns="95483" bIns="47742" rtlCol="0" anchor="ctr"/>
          <a:lstStyle/>
          <a:p>
            <a:pPr indent="1584" algn="ctr">
              <a:lnSpc>
                <a:spcPct val="150000"/>
              </a:lnSpc>
            </a:pPr>
            <a:r>
              <a:rPr lang="zh-CN" altLang="en-US" sz="2200" dirty="0">
                <a:solidFill>
                  <a:srgbClr val="FFFFFF"/>
                </a:solidFill>
              </a:rPr>
              <a:t>覆盖地市</a:t>
            </a:r>
          </a:p>
        </p:txBody>
      </p:sp>
      <p:sp>
        <p:nvSpPr>
          <p:cNvPr id="25" name="内容占位符 7"/>
          <p:cNvSpPr txBox="1">
            <a:spLocks/>
          </p:cNvSpPr>
          <p:nvPr/>
        </p:nvSpPr>
        <p:spPr>
          <a:xfrm>
            <a:off x="2519601" y="1753078"/>
            <a:ext cx="6940996" cy="518767"/>
          </a:xfrm>
          <a:prstGeom prst="rect">
            <a:avLst/>
          </a:prstGeom>
        </p:spPr>
        <p:txBody>
          <a:bodyPr vert="horz" lIns="95404" tIns="47703" rIns="95404" bIns="47703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fontAlgn="ctr">
              <a:lnSpc>
                <a:spcPct val="100000"/>
              </a:lnSpc>
            </a:pPr>
            <a:r>
              <a:rPr lang="zh-CN" altLang="en-US" sz="1900" dirty="0">
                <a:solidFill>
                  <a:srgbClr val="000000"/>
                </a:solidFill>
              </a:rPr>
              <a:t>全国</a:t>
            </a:r>
            <a:r>
              <a:rPr lang="en-US" altLang="zh-CN" dirty="0">
                <a:solidFill>
                  <a:srgbClr val="FF0000"/>
                </a:solidFill>
              </a:rPr>
              <a:t>220</a:t>
            </a:r>
            <a:r>
              <a:rPr lang="zh-CN" altLang="en-US" sz="1900" dirty="0">
                <a:solidFill>
                  <a:srgbClr val="000000"/>
                </a:solidFill>
              </a:rPr>
              <a:t>市逾</a:t>
            </a:r>
            <a:r>
              <a:rPr lang="en-US" altLang="zh-CN" dirty="0">
                <a:solidFill>
                  <a:srgbClr val="FF0000"/>
                </a:solidFill>
              </a:rPr>
              <a:t>10000</a:t>
            </a:r>
            <a:r>
              <a:rPr lang="zh-CN" altLang="en-US" sz="1900" dirty="0">
                <a:solidFill>
                  <a:srgbClr val="000000"/>
                </a:solidFill>
              </a:rPr>
              <a:t>所学校使用，受益师生</a:t>
            </a:r>
            <a:r>
              <a:rPr lang="en-US" altLang="zh-CN" dirty="0">
                <a:solidFill>
                  <a:srgbClr val="FF0000"/>
                </a:solidFill>
              </a:rPr>
              <a:t>1500</a:t>
            </a:r>
            <a:r>
              <a:rPr lang="zh-CN" altLang="en-US" dirty="0">
                <a:solidFill>
                  <a:srgbClr val="FF0000"/>
                </a:solidFill>
              </a:rPr>
              <a:t>万</a:t>
            </a:r>
            <a:r>
              <a:rPr lang="en-US" altLang="zh-CN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26" name="对角圆角矩形 25"/>
          <p:cNvSpPr/>
          <p:nvPr/>
        </p:nvSpPr>
        <p:spPr>
          <a:xfrm>
            <a:off x="350995" y="4369981"/>
            <a:ext cx="1921183" cy="724979"/>
          </a:xfrm>
          <a:prstGeom prst="round2Diag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5483" tIns="47742" rIns="95483" bIns="47742" rtlCol="0" anchor="ctr"/>
          <a:lstStyle/>
          <a:p>
            <a:pPr indent="1584" algn="ctr">
              <a:lnSpc>
                <a:spcPct val="150000"/>
              </a:lnSpc>
            </a:pPr>
            <a:r>
              <a:rPr lang="zh-CN" altLang="en-US" sz="2200" dirty="0">
                <a:solidFill>
                  <a:srgbClr val="FFFFFF"/>
                </a:solidFill>
              </a:rPr>
              <a:t>考试服务</a:t>
            </a:r>
          </a:p>
        </p:txBody>
      </p:sp>
      <p:sp>
        <p:nvSpPr>
          <p:cNvPr id="29" name="内容占位符 7"/>
          <p:cNvSpPr txBox="1">
            <a:spLocks/>
          </p:cNvSpPr>
          <p:nvPr/>
        </p:nvSpPr>
        <p:spPr>
          <a:xfrm>
            <a:off x="2570823" y="4249763"/>
            <a:ext cx="6889777" cy="518767"/>
          </a:xfrm>
          <a:prstGeom prst="rect">
            <a:avLst/>
          </a:prstGeom>
        </p:spPr>
        <p:txBody>
          <a:bodyPr vert="horz" lIns="95404" tIns="47703" rIns="95404" bIns="47703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fontAlgn="ctr">
              <a:lnSpc>
                <a:spcPct val="100000"/>
              </a:lnSpc>
            </a:pPr>
            <a:r>
              <a:rPr lang="zh-CN" altLang="en-US" sz="1900" dirty="0">
                <a:solidFill>
                  <a:srgbClr val="000000"/>
                </a:solidFill>
              </a:rPr>
              <a:t>全国范围平均每月组织联考</a:t>
            </a:r>
            <a:r>
              <a:rPr lang="zh-CN" altLang="en-US" sz="2100" dirty="0">
                <a:solidFill>
                  <a:srgbClr val="FF0000"/>
                </a:solidFill>
              </a:rPr>
              <a:t>数千</a:t>
            </a:r>
            <a:r>
              <a:rPr lang="zh-CN" altLang="en-US" sz="1900" dirty="0">
                <a:solidFill>
                  <a:srgbClr val="000000"/>
                </a:solidFill>
              </a:rPr>
              <a:t>场</a:t>
            </a:r>
            <a:endParaRPr lang="en-US" altLang="zh-CN" sz="1900" dirty="0">
              <a:solidFill>
                <a:srgbClr val="000000"/>
              </a:solidFill>
            </a:endParaRPr>
          </a:p>
          <a:p>
            <a:pPr marL="0" lvl="1" fontAlgn="ctr">
              <a:lnSpc>
                <a:spcPct val="100000"/>
              </a:lnSpc>
            </a:pPr>
            <a:r>
              <a:rPr lang="zh-CN" altLang="en-US" sz="1900" dirty="0">
                <a:solidFill>
                  <a:srgbClr val="000000"/>
                </a:solidFill>
              </a:rPr>
              <a:t>服务各类校级、年级考试、班级测验</a:t>
            </a:r>
            <a:r>
              <a:rPr lang="zh-CN" altLang="en-US" dirty="0">
                <a:solidFill>
                  <a:srgbClr val="FF0000"/>
                </a:solidFill>
              </a:rPr>
              <a:t>数万</a:t>
            </a:r>
            <a:r>
              <a:rPr lang="zh-CN" altLang="en-US" sz="1900" dirty="0">
                <a:solidFill>
                  <a:srgbClr val="000000"/>
                </a:solidFill>
              </a:rPr>
              <a:t>场</a:t>
            </a:r>
            <a:endParaRPr lang="en-US" altLang="zh-CN" sz="1900" dirty="0">
              <a:solidFill>
                <a:srgbClr val="000000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684578" y="3631051"/>
            <a:ext cx="1107963" cy="369314"/>
          </a:xfrm>
          <a:prstGeom prst="rect">
            <a:avLst/>
          </a:prstGeom>
        </p:spPr>
        <p:txBody>
          <a:bodyPr wrap="none" lIns="91424" tIns="45711" rIns="91424" bIns="45711">
            <a:spAutoFit/>
          </a:bodyPr>
          <a:lstStyle/>
          <a:p>
            <a:r>
              <a:rPr lang="zh-CN" altLang="en-US" sz="1800" dirty="0">
                <a:latin typeface="微软雅黑"/>
                <a:ea typeface="微软雅黑"/>
              </a:rPr>
              <a:t>深圳中学</a:t>
            </a:r>
          </a:p>
        </p:txBody>
      </p:sp>
      <p:sp>
        <p:nvSpPr>
          <p:cNvPr id="33" name="矩形 32"/>
          <p:cNvSpPr/>
          <p:nvPr/>
        </p:nvSpPr>
        <p:spPr>
          <a:xfrm>
            <a:off x="8073921" y="3126412"/>
            <a:ext cx="1107963" cy="369314"/>
          </a:xfrm>
          <a:prstGeom prst="rect">
            <a:avLst/>
          </a:prstGeom>
        </p:spPr>
        <p:txBody>
          <a:bodyPr wrap="none" lIns="91424" tIns="45711" rIns="91424" bIns="45711">
            <a:spAutoFit/>
          </a:bodyPr>
          <a:lstStyle/>
          <a:p>
            <a:r>
              <a:rPr lang="zh-CN" altLang="en-US" sz="1800" dirty="0">
                <a:latin typeface="微软雅黑"/>
                <a:ea typeface="微软雅黑"/>
              </a:rPr>
              <a:t>衡水中学</a:t>
            </a:r>
          </a:p>
        </p:txBody>
      </p:sp>
      <p:sp>
        <p:nvSpPr>
          <p:cNvPr id="34" name="矩形 33"/>
          <p:cNvSpPr/>
          <p:nvPr/>
        </p:nvSpPr>
        <p:spPr>
          <a:xfrm>
            <a:off x="3811239" y="3099628"/>
            <a:ext cx="1107963" cy="369314"/>
          </a:xfrm>
          <a:prstGeom prst="rect">
            <a:avLst/>
          </a:prstGeom>
        </p:spPr>
        <p:txBody>
          <a:bodyPr wrap="none" lIns="91424" tIns="45711" rIns="91424" bIns="45711">
            <a:spAutoFit/>
          </a:bodyPr>
          <a:lstStyle/>
          <a:p>
            <a:r>
              <a:rPr lang="zh-CN" altLang="en-US" sz="1800" dirty="0">
                <a:latin typeface="微软雅黑"/>
                <a:ea typeface="微软雅黑"/>
              </a:rPr>
              <a:t>南京一中</a:t>
            </a:r>
          </a:p>
        </p:txBody>
      </p:sp>
      <p:sp>
        <p:nvSpPr>
          <p:cNvPr id="35" name="矩形 34"/>
          <p:cNvSpPr/>
          <p:nvPr/>
        </p:nvSpPr>
        <p:spPr>
          <a:xfrm>
            <a:off x="8073904" y="2616517"/>
            <a:ext cx="1107963" cy="369314"/>
          </a:xfrm>
          <a:prstGeom prst="rect">
            <a:avLst/>
          </a:prstGeom>
        </p:spPr>
        <p:txBody>
          <a:bodyPr wrap="none" lIns="91424" tIns="45711" rIns="91424" bIns="45711">
            <a:spAutoFit/>
          </a:bodyPr>
          <a:lstStyle/>
          <a:p>
            <a:r>
              <a:rPr lang="zh-CN" altLang="en-US" sz="1800" dirty="0">
                <a:latin typeface="微软雅黑"/>
                <a:ea typeface="微软雅黑"/>
              </a:rPr>
              <a:t>黄冈中学</a:t>
            </a:r>
          </a:p>
        </p:txBody>
      </p:sp>
      <p:sp>
        <p:nvSpPr>
          <p:cNvPr id="36" name="矩形 35"/>
          <p:cNvSpPr/>
          <p:nvPr/>
        </p:nvSpPr>
        <p:spPr>
          <a:xfrm>
            <a:off x="2606987" y="3112749"/>
            <a:ext cx="1107963" cy="369314"/>
          </a:xfrm>
          <a:prstGeom prst="rect">
            <a:avLst/>
          </a:prstGeom>
        </p:spPr>
        <p:txBody>
          <a:bodyPr wrap="none" lIns="91424" tIns="45711" rIns="91424" bIns="45711">
            <a:spAutoFit/>
          </a:bodyPr>
          <a:lstStyle/>
          <a:p>
            <a:r>
              <a:rPr lang="zh-CN" altLang="en-US" sz="1800" dirty="0">
                <a:latin typeface="微软雅黑"/>
                <a:ea typeface="微软雅黑"/>
              </a:rPr>
              <a:t>南通中学</a:t>
            </a:r>
          </a:p>
        </p:txBody>
      </p:sp>
      <p:sp>
        <p:nvSpPr>
          <p:cNvPr id="37" name="矩形 36"/>
          <p:cNvSpPr/>
          <p:nvPr/>
        </p:nvSpPr>
        <p:spPr>
          <a:xfrm>
            <a:off x="4717725" y="3581400"/>
            <a:ext cx="1569628" cy="369314"/>
          </a:xfrm>
          <a:prstGeom prst="rect">
            <a:avLst/>
          </a:prstGeom>
        </p:spPr>
        <p:txBody>
          <a:bodyPr wrap="none" lIns="91424" tIns="45711" rIns="91424" bIns="45711">
            <a:spAutoFit/>
          </a:bodyPr>
          <a:lstStyle/>
          <a:p>
            <a:r>
              <a:rPr lang="zh-CN" altLang="en-US" sz="1800" dirty="0">
                <a:latin typeface="微软雅黑"/>
                <a:ea typeface="微软雅黑"/>
              </a:rPr>
              <a:t>山西实验中学</a:t>
            </a:r>
          </a:p>
        </p:txBody>
      </p:sp>
      <p:sp>
        <p:nvSpPr>
          <p:cNvPr id="38" name="矩形 37"/>
          <p:cNvSpPr/>
          <p:nvPr/>
        </p:nvSpPr>
        <p:spPr>
          <a:xfrm>
            <a:off x="2640715" y="3590544"/>
            <a:ext cx="1107963" cy="369314"/>
          </a:xfrm>
          <a:prstGeom prst="rect">
            <a:avLst/>
          </a:prstGeom>
        </p:spPr>
        <p:txBody>
          <a:bodyPr wrap="none" lIns="91424" tIns="45711" rIns="91424" bIns="45711">
            <a:spAutoFit/>
          </a:bodyPr>
          <a:lstStyle/>
          <a:p>
            <a:r>
              <a:rPr lang="zh-CN" altLang="en-US" sz="1800" dirty="0">
                <a:latin typeface="微软雅黑"/>
                <a:ea typeface="微软雅黑"/>
              </a:rPr>
              <a:t>杭州二中</a:t>
            </a:r>
          </a:p>
        </p:txBody>
      </p:sp>
      <p:sp>
        <p:nvSpPr>
          <p:cNvPr id="39" name="矩形 38"/>
          <p:cNvSpPr/>
          <p:nvPr/>
        </p:nvSpPr>
        <p:spPr>
          <a:xfrm>
            <a:off x="5899471" y="3104640"/>
            <a:ext cx="1107963" cy="369314"/>
          </a:xfrm>
          <a:prstGeom prst="rect">
            <a:avLst/>
          </a:prstGeom>
        </p:spPr>
        <p:txBody>
          <a:bodyPr wrap="none" lIns="91424" tIns="45711" rIns="91424" bIns="45711">
            <a:spAutoFit/>
          </a:bodyPr>
          <a:lstStyle/>
          <a:p>
            <a:r>
              <a:rPr lang="zh-CN" altLang="en-US" sz="1800" dirty="0">
                <a:latin typeface="微软雅黑"/>
                <a:ea typeface="微软雅黑"/>
              </a:rPr>
              <a:t>启东中学</a:t>
            </a:r>
          </a:p>
        </p:txBody>
      </p:sp>
      <p:sp>
        <p:nvSpPr>
          <p:cNvPr id="40" name="矩形 39"/>
          <p:cNvSpPr/>
          <p:nvPr/>
        </p:nvSpPr>
        <p:spPr>
          <a:xfrm>
            <a:off x="6574797" y="2583923"/>
            <a:ext cx="1569628" cy="369314"/>
          </a:xfrm>
          <a:prstGeom prst="rect">
            <a:avLst/>
          </a:prstGeom>
        </p:spPr>
        <p:txBody>
          <a:bodyPr wrap="none" lIns="91424" tIns="45711" rIns="91424" bIns="45711">
            <a:spAutoFit/>
          </a:bodyPr>
          <a:lstStyle/>
          <a:p>
            <a:r>
              <a:rPr lang="zh-CN" altLang="en-US" sz="1800" dirty="0">
                <a:latin typeface="微软雅黑"/>
                <a:ea typeface="微软雅黑"/>
              </a:rPr>
              <a:t>东北师大附中</a:t>
            </a:r>
          </a:p>
        </p:txBody>
      </p:sp>
      <p:sp>
        <p:nvSpPr>
          <p:cNvPr id="41" name="矩形 40"/>
          <p:cNvSpPr/>
          <p:nvPr/>
        </p:nvSpPr>
        <p:spPr>
          <a:xfrm>
            <a:off x="7008915" y="3111125"/>
            <a:ext cx="1107963" cy="369314"/>
          </a:xfrm>
          <a:prstGeom prst="rect">
            <a:avLst/>
          </a:prstGeom>
        </p:spPr>
        <p:txBody>
          <a:bodyPr wrap="none" lIns="91424" tIns="45711" rIns="91424" bIns="45711">
            <a:spAutoFit/>
          </a:bodyPr>
          <a:lstStyle/>
          <a:p>
            <a:r>
              <a:rPr lang="zh-CN" altLang="en-US" sz="1800" dirty="0">
                <a:latin typeface="微软雅黑"/>
                <a:ea typeface="微软雅黑"/>
              </a:rPr>
              <a:t>合肥一中</a:t>
            </a:r>
          </a:p>
        </p:txBody>
      </p:sp>
      <p:sp>
        <p:nvSpPr>
          <p:cNvPr id="42" name="矩形 41"/>
          <p:cNvSpPr/>
          <p:nvPr/>
        </p:nvSpPr>
        <p:spPr>
          <a:xfrm>
            <a:off x="6316708" y="3591879"/>
            <a:ext cx="1338796" cy="369314"/>
          </a:xfrm>
          <a:prstGeom prst="rect">
            <a:avLst/>
          </a:prstGeom>
        </p:spPr>
        <p:txBody>
          <a:bodyPr wrap="none" lIns="91424" tIns="45711" rIns="91424" bIns="45711">
            <a:spAutoFit/>
          </a:bodyPr>
          <a:lstStyle/>
          <a:p>
            <a:r>
              <a:rPr lang="zh-CN" altLang="en-US" sz="1800" dirty="0">
                <a:latin typeface="微软雅黑"/>
                <a:ea typeface="微软雅黑"/>
              </a:rPr>
              <a:t>厦门外国语</a:t>
            </a:r>
          </a:p>
        </p:txBody>
      </p:sp>
      <p:sp>
        <p:nvSpPr>
          <p:cNvPr id="43" name="对角圆角矩形 42"/>
          <p:cNvSpPr/>
          <p:nvPr/>
        </p:nvSpPr>
        <p:spPr>
          <a:xfrm>
            <a:off x="350995" y="2973952"/>
            <a:ext cx="1921183" cy="724979"/>
          </a:xfrm>
          <a:prstGeom prst="round2Diag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5483" tIns="47742" rIns="95483" bIns="47742" rtlCol="0" anchor="ctr"/>
          <a:lstStyle/>
          <a:p>
            <a:pPr indent="1584" algn="ctr">
              <a:lnSpc>
                <a:spcPct val="150000"/>
              </a:lnSpc>
            </a:pPr>
            <a:r>
              <a:rPr lang="zh-CN" altLang="en-US" sz="2200" dirty="0">
                <a:solidFill>
                  <a:srgbClr val="FFFFFF"/>
                </a:solidFill>
              </a:rPr>
              <a:t>名校选择</a:t>
            </a:r>
          </a:p>
        </p:txBody>
      </p:sp>
      <p:sp>
        <p:nvSpPr>
          <p:cNvPr id="44" name="对角圆角矩形 43"/>
          <p:cNvSpPr/>
          <p:nvPr/>
        </p:nvSpPr>
        <p:spPr>
          <a:xfrm>
            <a:off x="350995" y="5740953"/>
            <a:ext cx="1921183" cy="724979"/>
          </a:xfrm>
          <a:prstGeom prst="round2Diag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5483" tIns="47742" rIns="95483" bIns="47742" rtlCol="0" anchor="ctr"/>
          <a:lstStyle/>
          <a:p>
            <a:pPr indent="1584" algn="ctr">
              <a:lnSpc>
                <a:spcPct val="150000"/>
              </a:lnSpc>
            </a:pPr>
            <a:r>
              <a:rPr lang="zh-CN" altLang="en-US" sz="2200" dirty="0">
                <a:solidFill>
                  <a:srgbClr val="FFFFFF"/>
                </a:solidFill>
              </a:rPr>
              <a:t>评价服务</a:t>
            </a:r>
          </a:p>
        </p:txBody>
      </p:sp>
      <p:sp>
        <p:nvSpPr>
          <p:cNvPr id="28" name="矩形 27"/>
          <p:cNvSpPr/>
          <p:nvPr/>
        </p:nvSpPr>
        <p:spPr>
          <a:xfrm>
            <a:off x="2480883" y="5484258"/>
            <a:ext cx="3887570" cy="523202"/>
          </a:xfrm>
          <a:prstGeom prst="rect">
            <a:avLst/>
          </a:prstGeom>
        </p:spPr>
        <p:txBody>
          <a:bodyPr wrap="none" lIns="91424" tIns="45711" rIns="91424" bIns="45711">
            <a:spAutoFit/>
          </a:bodyPr>
          <a:lstStyle/>
          <a:p>
            <a:r>
              <a:rPr lang="zh-CN" altLang="en-US" dirty="0">
                <a:solidFill>
                  <a:srgbClr val="000000"/>
                </a:solidFill>
                <a:latin typeface="微软雅黑"/>
                <a:ea typeface="微软雅黑"/>
              </a:rPr>
              <a:t>每月提供各类评价报告</a:t>
            </a:r>
            <a:r>
              <a:rPr lang="en-US" altLang="zh-CN" sz="2800" dirty="0">
                <a:solidFill>
                  <a:srgbClr val="FF0000"/>
                </a:solidFill>
                <a:latin typeface="微软雅黑"/>
                <a:ea typeface="微软雅黑"/>
              </a:rPr>
              <a:t>800</a:t>
            </a:r>
            <a:r>
              <a:rPr lang="zh-CN" altLang="en-US" sz="2800" dirty="0">
                <a:solidFill>
                  <a:srgbClr val="FF0000"/>
                </a:solidFill>
                <a:latin typeface="微软雅黑"/>
                <a:ea typeface="微软雅黑"/>
              </a:rPr>
              <a:t>万</a:t>
            </a:r>
            <a:r>
              <a:rPr lang="zh-CN" altLang="en-US" dirty="0">
                <a:solidFill>
                  <a:srgbClr val="000000"/>
                </a:solidFill>
                <a:latin typeface="微软雅黑"/>
                <a:ea typeface="微软雅黑"/>
              </a:rPr>
              <a:t>份</a:t>
            </a:r>
          </a:p>
        </p:txBody>
      </p:sp>
      <p:sp>
        <p:nvSpPr>
          <p:cNvPr id="27" name="矩形 26"/>
          <p:cNvSpPr/>
          <p:nvPr/>
        </p:nvSpPr>
        <p:spPr>
          <a:xfrm>
            <a:off x="2610854" y="2608129"/>
            <a:ext cx="1107963" cy="369314"/>
          </a:xfrm>
          <a:prstGeom prst="rect">
            <a:avLst/>
          </a:prstGeom>
        </p:spPr>
        <p:txBody>
          <a:bodyPr wrap="none" lIns="91424" tIns="45711" rIns="91424" bIns="45711">
            <a:spAutoFit/>
          </a:bodyPr>
          <a:lstStyle/>
          <a:p>
            <a:r>
              <a:rPr lang="zh-CN" altLang="en-US" sz="1800" dirty="0">
                <a:latin typeface="微软雅黑"/>
                <a:ea typeface="微软雅黑"/>
              </a:rPr>
              <a:t>人大附中</a:t>
            </a:r>
          </a:p>
        </p:txBody>
      </p:sp>
      <p:sp>
        <p:nvSpPr>
          <p:cNvPr id="30" name="矩形 29"/>
          <p:cNvSpPr/>
          <p:nvPr/>
        </p:nvSpPr>
        <p:spPr>
          <a:xfrm>
            <a:off x="5114639" y="2601424"/>
            <a:ext cx="1569628" cy="369314"/>
          </a:xfrm>
          <a:prstGeom prst="rect">
            <a:avLst/>
          </a:prstGeom>
        </p:spPr>
        <p:txBody>
          <a:bodyPr wrap="none" lIns="91424" tIns="45711" rIns="91424" bIns="45711">
            <a:spAutoFit/>
          </a:bodyPr>
          <a:lstStyle/>
          <a:p>
            <a:r>
              <a:rPr lang="zh-CN" altLang="en-US" sz="1800" dirty="0">
                <a:latin typeface="微软雅黑"/>
                <a:ea typeface="微软雅黑"/>
              </a:rPr>
              <a:t>湖南师大附中</a:t>
            </a:r>
          </a:p>
        </p:txBody>
      </p:sp>
      <p:sp>
        <p:nvSpPr>
          <p:cNvPr id="31" name="矩形 30"/>
          <p:cNvSpPr/>
          <p:nvPr/>
        </p:nvSpPr>
        <p:spPr>
          <a:xfrm>
            <a:off x="3675780" y="2616517"/>
            <a:ext cx="1569628" cy="369314"/>
          </a:xfrm>
          <a:prstGeom prst="rect">
            <a:avLst/>
          </a:prstGeom>
        </p:spPr>
        <p:txBody>
          <a:bodyPr wrap="none" lIns="91424" tIns="45711" rIns="91424" bIns="45711">
            <a:spAutoFit/>
          </a:bodyPr>
          <a:lstStyle/>
          <a:p>
            <a:r>
              <a:rPr lang="zh-CN" altLang="en-US" sz="1800" dirty="0">
                <a:latin typeface="微软雅黑"/>
                <a:ea typeface="微软雅黑"/>
              </a:rPr>
              <a:t>北师大二附中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5183" y="1093058"/>
            <a:ext cx="7714354" cy="400110"/>
          </a:xfrm>
          <a:prstGeom prst="rect">
            <a:avLst/>
          </a:prstGeom>
          <a:solidFill>
            <a:srgbClr val="CE0F3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none" lIns="0" tIns="0" rIns="0" bIns="0" anchor="ctr">
            <a:noAutofit/>
          </a:bodyPr>
          <a:lstStyle>
            <a:defPPr>
              <a:defRPr lang="zh-CN"/>
            </a:defPPr>
            <a:lvl1pPr algn="ctr" defTabSz="913816" fontAlgn="auto">
              <a:spcBef>
                <a:spcPts val="0"/>
              </a:spcBef>
              <a:spcAft>
                <a:spcPts val="0"/>
              </a:spcAft>
              <a:defRPr sz="2000" kern="0">
                <a:solidFill>
                  <a:srgbClr val="FFFFFF"/>
                </a:solidFill>
                <a:latin typeface="Arial"/>
                <a:ea typeface="微软雅黑"/>
              </a:defRPr>
            </a:lvl1pPr>
            <a:lvl2pPr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>
              <a:defRPr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r>
              <a:rPr lang="zh-CN" altLang="en-US" dirty="0"/>
              <a:t>已经构建起国内最全、场景覆盖最广、智能化最高的数据采集体系</a:t>
            </a:r>
          </a:p>
        </p:txBody>
      </p:sp>
      <p:sp>
        <p:nvSpPr>
          <p:cNvPr id="46" name="矩形 45"/>
          <p:cNvSpPr/>
          <p:nvPr/>
        </p:nvSpPr>
        <p:spPr>
          <a:xfrm>
            <a:off x="4884242" y="3090993"/>
            <a:ext cx="1107963" cy="369314"/>
          </a:xfrm>
          <a:prstGeom prst="rect">
            <a:avLst/>
          </a:prstGeom>
        </p:spPr>
        <p:txBody>
          <a:bodyPr wrap="none" lIns="91424" tIns="45711" rIns="91424" bIns="45711">
            <a:spAutoFit/>
          </a:bodyPr>
          <a:lstStyle/>
          <a:p>
            <a:r>
              <a:rPr lang="zh-CN" altLang="en-US" sz="1800" dirty="0">
                <a:latin typeface="微软雅黑"/>
                <a:ea typeface="微软雅黑"/>
              </a:rPr>
              <a:t>天一中学</a:t>
            </a:r>
          </a:p>
        </p:txBody>
      </p:sp>
      <p:sp>
        <p:nvSpPr>
          <p:cNvPr id="47" name="矩形 46"/>
          <p:cNvSpPr/>
          <p:nvPr/>
        </p:nvSpPr>
        <p:spPr>
          <a:xfrm>
            <a:off x="3675782" y="3591879"/>
            <a:ext cx="1107963" cy="369314"/>
          </a:xfrm>
          <a:prstGeom prst="rect">
            <a:avLst/>
          </a:prstGeom>
        </p:spPr>
        <p:txBody>
          <a:bodyPr wrap="none" lIns="91424" tIns="45711" rIns="91424" bIns="45711">
            <a:spAutoFit/>
          </a:bodyPr>
          <a:lstStyle/>
          <a:p>
            <a:r>
              <a:rPr lang="zh-CN" altLang="en-US" sz="1800" dirty="0">
                <a:latin typeface="微软雅黑"/>
                <a:ea typeface="微软雅黑"/>
              </a:rPr>
              <a:t>山大附中</a:t>
            </a:r>
          </a:p>
        </p:txBody>
      </p:sp>
    </p:spTree>
    <p:extLst>
      <p:ext uri="{BB962C8B-B14F-4D97-AF65-F5344CB8AC3E}">
        <p14:creationId xmlns:p14="http://schemas.microsoft.com/office/powerpoint/2010/main" val="366026947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2"/>
          <p:cNvSpPr txBox="1">
            <a:spLocks/>
          </p:cNvSpPr>
          <p:nvPr/>
        </p:nvSpPr>
        <p:spPr>
          <a:xfrm>
            <a:off x="384652" y="180363"/>
            <a:ext cx="8350989" cy="863417"/>
          </a:xfrm>
          <a:prstGeom prst="rect">
            <a:avLst/>
          </a:prstGeom>
        </p:spPr>
        <p:txBody>
          <a:bodyPr vert="horz" lIns="95404" tIns="47703" rIns="95404" bIns="47703" rtlCol="0" anchor="ctr">
            <a:noAutofit/>
          </a:bodyPr>
          <a:lstStyle>
            <a:lvl1pPr algn="l" defTabSz="954088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3300" b="1" kern="120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algn="l" defTabSz="954088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954088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954088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954088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189" algn="ctr" defTabSz="955651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6pPr>
            <a:lvl7pPr marL="914377" algn="ctr" defTabSz="955651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7pPr>
            <a:lvl8pPr marL="1371566" algn="ctr" defTabSz="955651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8pPr>
            <a:lvl9pPr marL="1828754" algn="ctr" defTabSz="955651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9pPr>
          </a:lstStyle>
          <a:p>
            <a:r>
              <a:rPr lang="zh-CN" altLang="en-US" sz="4000" kern="0" dirty="0">
                <a:solidFill>
                  <a:srgbClr val="00B0F0"/>
                </a:solidFill>
                <a:latin typeface="微软雅黑"/>
                <a:ea typeface="微软雅黑"/>
                <a:cs typeface="+mn-cs"/>
              </a:rPr>
              <a:t>政策指引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89117" y="3741539"/>
            <a:ext cx="2706358" cy="31186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5492" tIns="47746" rIns="95492" bIns="47746" rtlCol="0" anchor="ctr" anchorCtr="1">
            <a:spAutoFit/>
          </a:bodyPr>
          <a:lstStyle/>
          <a:p>
            <a:pPr algn="ctr"/>
            <a:r>
              <a:rPr lang="en-US" altLang="zh-CN" sz="1400" dirty="0">
                <a:latin typeface="+mn-ea"/>
                <a:ea typeface="+mn-ea"/>
              </a:rPr>
              <a:t>《</a:t>
            </a:r>
            <a:r>
              <a:rPr lang="zh-CN" altLang="en-US" sz="1400" dirty="0">
                <a:latin typeface="+mn-ea"/>
                <a:ea typeface="+mn-ea"/>
              </a:rPr>
              <a:t>教育信息化“十三五”规划</a:t>
            </a:r>
            <a:r>
              <a:rPr lang="en-US" altLang="zh-CN" sz="1400" dirty="0">
                <a:latin typeface="+mn-ea"/>
                <a:ea typeface="+mn-ea"/>
              </a:rPr>
              <a:t>》</a:t>
            </a:r>
          </a:p>
        </p:txBody>
      </p:sp>
      <p:sp>
        <p:nvSpPr>
          <p:cNvPr id="10" name="矩形 9"/>
          <p:cNvSpPr/>
          <p:nvPr/>
        </p:nvSpPr>
        <p:spPr>
          <a:xfrm>
            <a:off x="2470945" y="1349152"/>
            <a:ext cx="6768752" cy="2608396"/>
          </a:xfrm>
          <a:prstGeom prst="rect">
            <a:avLst/>
          </a:prstGeom>
        </p:spPr>
        <p:txBody>
          <a:bodyPr wrap="square" lIns="91432" tIns="45715" rIns="91432" bIns="45715">
            <a:spAutoFit/>
          </a:bodyPr>
          <a:lstStyle/>
          <a:p>
            <a:pPr marL="341969" indent="-341969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依托网络学习空间逐步实现对学生日常学习情况的</a:t>
            </a:r>
            <a:r>
              <a:rPr lang="zh-CN" altLang="en-US" sz="18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大数据采集和分析，优化教学模式</a:t>
            </a:r>
            <a:r>
              <a:rPr lang="zh-CN" altLang="en-US" sz="1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，以“人人通”的广泛、深度应用进一步体现“校校通”“班班通”的综合效能</a:t>
            </a:r>
            <a:endParaRPr lang="en-US" altLang="zh-CN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marL="341969" indent="-341969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700" kern="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marL="341969" indent="-341969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培养教师利用信息技术开展</a:t>
            </a:r>
            <a:r>
              <a:rPr lang="zh-CN" altLang="en-US" sz="18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学情分析、个性化教学的能力</a:t>
            </a:r>
            <a:r>
              <a:rPr lang="zh-CN" altLang="en-US" sz="1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，增强教师在信息化环境下创新教育教学的能力，使信息化教学真正成为教师教学活动的常态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504" y="1421165"/>
            <a:ext cx="1820425" cy="2268252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" name="直接连接符 2"/>
          <p:cNvCxnSpPr/>
          <p:nvPr/>
        </p:nvCxnSpPr>
        <p:spPr bwMode="auto">
          <a:xfrm>
            <a:off x="382713" y="4301480"/>
            <a:ext cx="8712969" cy="0"/>
          </a:xfrm>
          <a:prstGeom prst="line">
            <a:avLst/>
          </a:prstGeom>
          <a:noFill/>
          <a:ln w="9525" cap="flat" cmpd="sng" algn="ctr">
            <a:solidFill>
              <a:srgbClr val="0F45DF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矩形 12"/>
          <p:cNvSpPr/>
          <p:nvPr/>
        </p:nvSpPr>
        <p:spPr>
          <a:xfrm>
            <a:off x="454720" y="4373490"/>
            <a:ext cx="8568952" cy="2516063"/>
          </a:xfrm>
          <a:prstGeom prst="rect">
            <a:avLst/>
          </a:prstGeom>
        </p:spPr>
        <p:txBody>
          <a:bodyPr wrap="square" lIns="91432" tIns="45715" rIns="91432" bIns="45715">
            <a:spAutoFit/>
          </a:bodyPr>
          <a:lstStyle/>
          <a:p>
            <a:pPr marL="341969" indent="-341969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500" dirty="0">
                <a:latin typeface="+mn-ea"/>
                <a:ea typeface="+mn-ea"/>
              </a:rPr>
              <a:t>《</a:t>
            </a:r>
            <a:r>
              <a:rPr lang="zh-CN" altLang="en-US" sz="1500" dirty="0">
                <a:latin typeface="+mn-ea"/>
                <a:ea typeface="+mn-ea"/>
              </a:rPr>
              <a:t>浙江省教育厅 </a:t>
            </a:r>
            <a:r>
              <a:rPr lang="en-US" altLang="zh-CN" sz="1500" dirty="0">
                <a:latin typeface="+mn-ea"/>
                <a:ea typeface="+mn-ea"/>
              </a:rPr>
              <a:t>2017</a:t>
            </a:r>
            <a:r>
              <a:rPr lang="zh-CN" altLang="en-US" sz="1500" dirty="0">
                <a:latin typeface="+mn-ea"/>
                <a:ea typeface="+mn-ea"/>
              </a:rPr>
              <a:t>年工作要点</a:t>
            </a:r>
            <a:r>
              <a:rPr lang="en-US" altLang="zh-CN" sz="1500" dirty="0">
                <a:latin typeface="+mn-ea"/>
                <a:ea typeface="+mn-ea"/>
              </a:rPr>
              <a:t>》</a:t>
            </a:r>
            <a:r>
              <a:rPr lang="zh-CN" altLang="en-US" sz="1500" dirty="0">
                <a:latin typeface="+mn-ea"/>
                <a:ea typeface="+mn-ea"/>
              </a:rPr>
              <a:t>：“加快教育数据的共享和利用，建设省市县三级教育数据交换平台，</a:t>
            </a:r>
            <a:r>
              <a:rPr lang="zh-CN" altLang="en-US" sz="1500" dirty="0">
                <a:solidFill>
                  <a:srgbClr val="FF0000"/>
                </a:solidFill>
                <a:latin typeface="+mn-ea"/>
                <a:ea typeface="+mn-ea"/>
              </a:rPr>
              <a:t>建立大数据分析平台，开展教育大数据研究</a:t>
            </a:r>
            <a:r>
              <a:rPr lang="zh-CN" altLang="en-US" sz="1500" dirty="0">
                <a:latin typeface="+mn-ea"/>
                <a:ea typeface="+mn-ea"/>
              </a:rPr>
              <a:t>。”</a:t>
            </a:r>
            <a:endParaRPr lang="en-US" altLang="zh-CN" sz="1500" dirty="0">
              <a:latin typeface="+mn-ea"/>
              <a:ea typeface="+mn-ea"/>
            </a:endParaRPr>
          </a:p>
          <a:p>
            <a:pPr marL="341969" indent="-341969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500" kern="0" dirty="0">
                <a:latin typeface="+mn-ea"/>
                <a:ea typeface="+mn-ea"/>
                <a:cs typeface="宋体" panose="02010600030101010101" pitchFamily="2" charset="-122"/>
              </a:rPr>
              <a:t>《</a:t>
            </a:r>
            <a:r>
              <a:rPr lang="zh-CN" altLang="en-US" sz="1500" dirty="0">
                <a:latin typeface="+mn-ea"/>
                <a:ea typeface="+mn-ea"/>
              </a:rPr>
              <a:t>青岛市人民政府关于促进大数据发展的意见</a:t>
            </a:r>
            <a:r>
              <a:rPr lang="en-US" altLang="zh-CN" sz="1500" kern="0" dirty="0">
                <a:latin typeface="+mn-ea"/>
                <a:ea typeface="+mn-ea"/>
                <a:cs typeface="宋体" panose="02010600030101010101" pitchFamily="2" charset="-122"/>
              </a:rPr>
              <a:t>》</a:t>
            </a:r>
            <a:r>
              <a:rPr lang="zh-CN" altLang="en-US" sz="1500" kern="0" dirty="0">
                <a:latin typeface="+mn-ea"/>
                <a:ea typeface="+mn-ea"/>
                <a:cs typeface="宋体" panose="02010600030101010101" pitchFamily="2" charset="-122"/>
              </a:rPr>
              <a:t>（</a:t>
            </a:r>
            <a:r>
              <a:rPr lang="en-US" altLang="zh-CN" sz="1500" kern="0" dirty="0">
                <a:latin typeface="+mn-ea"/>
                <a:ea typeface="+mn-ea"/>
                <a:cs typeface="宋体" panose="02010600030101010101" pitchFamily="2" charset="-122"/>
              </a:rPr>
              <a:t>2016-12</a:t>
            </a:r>
            <a:r>
              <a:rPr lang="zh-CN" altLang="en-US" sz="1500" kern="0" dirty="0">
                <a:latin typeface="+mn-ea"/>
                <a:ea typeface="+mn-ea"/>
                <a:cs typeface="宋体" panose="02010600030101010101" pitchFamily="2" charset="-122"/>
              </a:rPr>
              <a:t>）：“</a:t>
            </a:r>
            <a:r>
              <a:rPr lang="zh-CN" altLang="en-US" sz="1500" dirty="0">
                <a:latin typeface="+mn-ea"/>
                <a:ea typeface="+mn-ea"/>
              </a:rPr>
              <a:t>探索</a:t>
            </a:r>
            <a:r>
              <a:rPr lang="zh-CN" altLang="en-US" sz="1500" dirty="0">
                <a:solidFill>
                  <a:srgbClr val="FF0000"/>
                </a:solidFill>
                <a:latin typeface="+mn-ea"/>
                <a:ea typeface="+mn-ea"/>
              </a:rPr>
              <a:t>大数据在教育管理决策、监测评价、公共服务中的运用</a:t>
            </a:r>
            <a:r>
              <a:rPr lang="zh-CN" altLang="en-US" sz="1500" dirty="0">
                <a:latin typeface="+mn-ea"/>
                <a:ea typeface="+mn-ea"/>
              </a:rPr>
              <a:t>。推动教育资源共建共享，汇集优质教育资源，优化教学策略、教学方式、教学过程和教学评价</a:t>
            </a:r>
            <a:r>
              <a:rPr lang="zh-CN" altLang="en-US" sz="1500" kern="0" dirty="0">
                <a:latin typeface="+mn-ea"/>
                <a:ea typeface="+mn-ea"/>
                <a:cs typeface="宋体" panose="02010600030101010101" pitchFamily="2" charset="-122"/>
              </a:rPr>
              <a:t>”</a:t>
            </a:r>
            <a:endParaRPr lang="en-US" altLang="zh-CN" sz="1500" kern="0" dirty="0">
              <a:latin typeface="+mn-ea"/>
              <a:ea typeface="+mn-ea"/>
              <a:cs typeface="宋体" panose="02010600030101010101" pitchFamily="2" charset="-122"/>
            </a:endParaRPr>
          </a:p>
          <a:p>
            <a:pPr marL="341969" indent="-341969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500" dirty="0">
                <a:latin typeface="+mn-ea"/>
                <a:ea typeface="+mn-ea"/>
              </a:rPr>
              <a:t>《</a:t>
            </a:r>
            <a:r>
              <a:rPr lang="zh-CN" altLang="en-US" sz="1500" dirty="0">
                <a:latin typeface="+mn-ea"/>
                <a:ea typeface="+mn-ea"/>
              </a:rPr>
              <a:t>上海上海市教育信息化“十三五”规划</a:t>
            </a:r>
            <a:r>
              <a:rPr lang="en-US" altLang="zh-CN" sz="1500" dirty="0">
                <a:latin typeface="+mn-ea"/>
                <a:ea typeface="+mn-ea"/>
              </a:rPr>
              <a:t>》</a:t>
            </a:r>
            <a:r>
              <a:rPr lang="zh-CN" altLang="en-US" sz="1500" dirty="0">
                <a:latin typeface="+mn-ea"/>
                <a:ea typeface="+mn-ea"/>
              </a:rPr>
              <a:t>：“开展</a:t>
            </a:r>
            <a:r>
              <a:rPr lang="zh-CN" altLang="en-US" sz="1500" dirty="0">
                <a:solidFill>
                  <a:srgbClr val="FF0000"/>
                </a:solidFill>
                <a:latin typeface="+mn-ea"/>
                <a:ea typeface="+mn-ea"/>
              </a:rPr>
              <a:t>基于大数据的课堂分析、学习分析</a:t>
            </a:r>
            <a:r>
              <a:rPr lang="zh-CN" altLang="en-US" sz="1500" dirty="0">
                <a:latin typeface="+mn-ea"/>
                <a:ea typeface="+mn-ea"/>
              </a:rPr>
              <a:t>试验，开展过程性综合素质评价，提供测评与分析建议，提供信息化教育工具，促进教研方式转型。“</a:t>
            </a:r>
            <a:endParaRPr lang="en-US" altLang="zh-CN" sz="15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357079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55084" y="2717304"/>
            <a:ext cx="582723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400" dirty="0">
                <a:solidFill>
                  <a:srgbClr val="FF0000"/>
                </a:solidFill>
                <a:latin typeface="微软雅黑"/>
                <a:ea typeface="微软雅黑"/>
              </a:rPr>
              <a:t>谢谢聆听，敬请指教！</a:t>
            </a:r>
          </a:p>
        </p:txBody>
      </p:sp>
    </p:spTree>
    <p:extLst>
      <p:ext uri="{BB962C8B-B14F-4D97-AF65-F5344CB8AC3E}">
        <p14:creationId xmlns:p14="http://schemas.microsoft.com/office/powerpoint/2010/main" val="277887867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图示 5"/>
          <p:cNvGraphicFramePr/>
          <p:nvPr>
            <p:extLst>
              <p:ext uri="{D42A27DB-BD31-4B8C-83A1-F6EECF244321}">
                <p14:modId xmlns:p14="http://schemas.microsoft.com/office/powerpoint/2010/main" val="4157649485"/>
              </p:ext>
            </p:extLst>
          </p:nvPr>
        </p:nvGraphicFramePr>
        <p:xfrm>
          <a:off x="1129805" y="422649"/>
          <a:ext cx="7071899" cy="3459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矩形 10"/>
          <p:cNvSpPr/>
          <p:nvPr/>
        </p:nvSpPr>
        <p:spPr>
          <a:xfrm>
            <a:off x="488324" y="1099527"/>
            <a:ext cx="3005935" cy="400099"/>
          </a:xfrm>
          <a:prstGeom prst="rect">
            <a:avLst/>
          </a:prstGeom>
        </p:spPr>
        <p:txBody>
          <a:bodyPr wrap="none" lIns="91432" tIns="45715" rIns="91432" bIns="45715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  <a:latin typeface="+mn-ea"/>
                <a:ea typeface="+mn-ea"/>
              </a:rPr>
              <a:t>新高考时代的培优教育：</a:t>
            </a:r>
          </a:p>
        </p:txBody>
      </p:sp>
      <p:sp>
        <p:nvSpPr>
          <p:cNvPr id="13" name="TextBox 70"/>
          <p:cNvSpPr txBox="1"/>
          <p:nvPr/>
        </p:nvSpPr>
        <p:spPr>
          <a:xfrm>
            <a:off x="238697" y="6101683"/>
            <a:ext cx="9073008" cy="742557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5282" tIns="47643" rIns="95282" bIns="47643">
            <a:spAutoFit/>
          </a:bodyPr>
          <a:lstStyle>
            <a:defPPr>
              <a:defRPr lang="zh-CN"/>
            </a:defPPr>
            <a:lvl1pPr defTabSz="952644">
              <a:buNone/>
              <a:defRPr sz="210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</a:rPr>
              <a:t>教学过程“数据化</a:t>
            </a:r>
            <a:r>
              <a:rPr lang="en-US" altLang="zh-CN" sz="2800" dirty="0">
                <a:solidFill>
                  <a:schemeClr val="bg1"/>
                </a:solidFill>
              </a:rPr>
              <a:t>+</a:t>
            </a:r>
            <a:r>
              <a:rPr lang="zh-CN" altLang="en-US" sz="2800" dirty="0">
                <a:solidFill>
                  <a:schemeClr val="bg1"/>
                </a:solidFill>
              </a:rPr>
              <a:t>智能化”提供全新方案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38634" y="4408693"/>
            <a:ext cx="4142382" cy="527180"/>
          </a:xfrm>
          <a:prstGeom prst="rect">
            <a:avLst/>
          </a:prstGeom>
          <a:noFill/>
        </p:spPr>
        <p:txBody>
          <a:bodyPr wrap="none" lIns="95360" tIns="47681" rIns="95360" bIns="47681" rtlCol="0">
            <a:spAutoFit/>
          </a:bodyPr>
          <a:lstStyle/>
          <a:p>
            <a:pPr defTabSz="953603"/>
            <a:r>
              <a:rPr lang="zh-CN" altLang="en-US" sz="2800" dirty="0">
                <a:solidFill>
                  <a:schemeClr val="accent1"/>
                </a:solidFill>
                <a:latin typeface="+mn-ea"/>
                <a:ea typeface="+mn-ea"/>
              </a:rPr>
              <a:t>如何突破当前教学瓶颈？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99" y="4873156"/>
            <a:ext cx="1114912" cy="1114912"/>
          </a:xfrm>
          <a:prstGeom prst="rect">
            <a:avLst/>
          </a:prstGeom>
        </p:spPr>
      </p:pic>
      <p:sp>
        <p:nvSpPr>
          <p:cNvPr id="12" name="圆角矩形 11"/>
          <p:cNvSpPr/>
          <p:nvPr/>
        </p:nvSpPr>
        <p:spPr>
          <a:xfrm rot="20251471">
            <a:off x="189054" y="4718712"/>
            <a:ext cx="798550" cy="300850"/>
          </a:xfrm>
          <a:prstGeom prst="roundRect">
            <a:avLst>
              <a:gd name="adj" fmla="val 888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5" rIns="91432" bIns="45715" rtlCol="0" anchor="ctr"/>
          <a:lstStyle/>
          <a:p>
            <a:pPr algn="ctr"/>
            <a:r>
              <a:rPr kumimoji="1" lang="zh-CN" altLang="en-US" sz="1000" dirty="0"/>
              <a:t>南京一中朱校长</a:t>
            </a:r>
          </a:p>
        </p:txBody>
      </p:sp>
      <p:sp>
        <p:nvSpPr>
          <p:cNvPr id="2" name="矩形 1"/>
          <p:cNvSpPr/>
          <p:nvPr/>
        </p:nvSpPr>
        <p:spPr>
          <a:xfrm>
            <a:off x="1030785" y="5324361"/>
            <a:ext cx="4098629" cy="646321"/>
          </a:xfrm>
          <a:prstGeom prst="rect">
            <a:avLst/>
          </a:prstGeom>
        </p:spPr>
        <p:txBody>
          <a:bodyPr wrap="square" lIns="91432" tIns="45715" rIns="91432" bIns="45715">
            <a:spAutoFit/>
          </a:bodyPr>
          <a:lstStyle/>
          <a:p>
            <a:r>
              <a:rPr kumimoji="1" lang="zh-CN" altLang="en-US" sz="1100" dirty="0">
                <a:latin typeface="+mn-ea"/>
                <a:ea typeface="+mn-ea"/>
                <a:cs typeface="Songti SC" charset="-122"/>
              </a:rPr>
              <a:t>现阶段最大的困扰就是</a:t>
            </a:r>
            <a:r>
              <a:rPr kumimoji="1" lang="zh-CN" altLang="en-US" sz="1400" dirty="0">
                <a:solidFill>
                  <a:srgbClr val="FF0000"/>
                </a:solidFill>
                <a:latin typeface="+mn-ea"/>
                <a:ea typeface="+mn-ea"/>
                <a:cs typeface="Songti SC" charset="-122"/>
              </a:rPr>
              <a:t>如何突破瓶颈</a:t>
            </a:r>
            <a:r>
              <a:rPr kumimoji="1" lang="zh-CN" altLang="en-US" sz="1100" dirty="0">
                <a:latin typeface="+mn-ea"/>
                <a:ea typeface="+mn-ea"/>
                <a:cs typeface="Songti SC" charset="-122"/>
              </a:rPr>
              <a:t>，在新的时代背景下如何让教学效果（升学率）再上一个台阶，必须通过新事物，尝试新方法，透过深度应用信息化手段才有可能再创新高。</a:t>
            </a:r>
            <a:endParaRPr lang="zh-CN" altLang="en-US" sz="1100" dirty="0">
              <a:latin typeface="+mn-ea"/>
              <a:ea typeface="+mn-ea"/>
            </a:endParaRPr>
          </a:p>
        </p:txBody>
      </p:sp>
      <p:sp>
        <p:nvSpPr>
          <p:cNvPr id="14" name="标题 2"/>
          <p:cNvSpPr txBox="1">
            <a:spLocks/>
          </p:cNvSpPr>
          <p:nvPr/>
        </p:nvSpPr>
        <p:spPr>
          <a:xfrm>
            <a:off x="262699" y="188379"/>
            <a:ext cx="8722144" cy="901791"/>
          </a:xfrm>
          <a:prstGeom prst="rect">
            <a:avLst/>
          </a:prstGeom>
        </p:spPr>
        <p:txBody>
          <a:bodyPr vert="horz" lIns="99649" tIns="49825" rIns="99649" bIns="49825" rtlCol="0" anchor="ctr">
            <a:noAutofit/>
          </a:bodyPr>
          <a:lstStyle>
            <a:lvl1pPr algn="l" defTabSz="954088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3300" b="1" kern="120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algn="l" defTabSz="954088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954088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954088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954088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189" algn="ctr" defTabSz="955651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6pPr>
            <a:lvl7pPr marL="914377" algn="ctr" defTabSz="955651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7pPr>
            <a:lvl8pPr marL="1371566" algn="ctr" defTabSz="955651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8pPr>
            <a:lvl9pPr marL="1828754" algn="ctr" defTabSz="955651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9pPr>
          </a:lstStyle>
          <a:p>
            <a:r>
              <a:rPr lang="zh-CN" altLang="en-US" sz="3600" kern="0" dirty="0">
                <a:solidFill>
                  <a:srgbClr val="00B0F0"/>
                </a:solidFill>
                <a:latin typeface="微软雅黑"/>
                <a:ea typeface="微软雅黑"/>
                <a:cs typeface="+mn-cs"/>
              </a:rPr>
              <a:t>新高考要求</a:t>
            </a:r>
          </a:p>
        </p:txBody>
      </p:sp>
      <p:graphicFrame>
        <p:nvGraphicFramePr>
          <p:cNvPr id="15" name="图示 14"/>
          <p:cNvGraphicFramePr/>
          <p:nvPr>
            <p:extLst>
              <p:ext uri="{D42A27DB-BD31-4B8C-83A1-F6EECF244321}">
                <p14:modId xmlns:p14="http://schemas.microsoft.com/office/powerpoint/2010/main" val="1157569766"/>
              </p:ext>
            </p:extLst>
          </p:nvPr>
        </p:nvGraphicFramePr>
        <p:xfrm>
          <a:off x="1087679" y="3348838"/>
          <a:ext cx="7071899" cy="8244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16" name="矩形 15"/>
          <p:cNvSpPr/>
          <p:nvPr/>
        </p:nvSpPr>
        <p:spPr>
          <a:xfrm>
            <a:off x="446198" y="2848521"/>
            <a:ext cx="3005935" cy="400099"/>
          </a:xfrm>
          <a:prstGeom prst="rect">
            <a:avLst/>
          </a:prstGeom>
        </p:spPr>
        <p:txBody>
          <a:bodyPr wrap="none" lIns="91432" tIns="45715" rIns="91432" bIns="45715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  <a:latin typeface="+mn-ea"/>
                <a:ea typeface="+mn-ea"/>
              </a:rPr>
              <a:t>新高考时代的评价标准：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308389" y="4964188"/>
            <a:ext cx="904105" cy="948673"/>
          </a:xfrm>
          <a:prstGeom prst="rect">
            <a:avLst/>
          </a:prstGeom>
        </p:spPr>
      </p:pic>
      <p:sp>
        <p:nvSpPr>
          <p:cNvPr id="18" name="文本框 11"/>
          <p:cNvSpPr txBox="1"/>
          <p:nvPr/>
        </p:nvSpPr>
        <p:spPr>
          <a:xfrm>
            <a:off x="5108850" y="5371241"/>
            <a:ext cx="3546280" cy="600154"/>
          </a:xfrm>
          <a:prstGeom prst="rect">
            <a:avLst/>
          </a:prstGeom>
        </p:spPr>
        <p:txBody>
          <a:bodyPr wrap="square" lIns="91432" tIns="45715" rIns="91432" bIns="45715">
            <a:spAutoFit/>
          </a:bodyPr>
          <a:lstStyle>
            <a:defPPr>
              <a:defRPr lang="zh-CN"/>
            </a:defPPr>
            <a:lvl1pPr>
              <a:defRPr kumimoji="1" sz="1100">
                <a:solidFill>
                  <a:schemeClr val="tx1"/>
                </a:solidFill>
                <a:latin typeface="+mn-ea"/>
                <a:cs typeface="Songti SC" charset="-122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zh-CN" altLang="en-US" dirty="0">
                <a:ea typeface="+mn-ea"/>
              </a:rPr>
              <a:t>从早晨</a:t>
            </a:r>
            <a:r>
              <a:rPr lang="en-US" altLang="zh-CN" dirty="0">
                <a:ea typeface="+mn-ea"/>
              </a:rPr>
              <a:t>7</a:t>
            </a:r>
            <a:r>
              <a:rPr lang="zh-CN" altLang="en-US" dirty="0">
                <a:ea typeface="+mn-ea"/>
              </a:rPr>
              <a:t>点到晚上</a:t>
            </a:r>
            <a:r>
              <a:rPr lang="en-US" altLang="zh-CN" dirty="0">
                <a:ea typeface="+mn-ea"/>
              </a:rPr>
              <a:t>10</a:t>
            </a:r>
            <a:r>
              <a:rPr lang="zh-CN" altLang="en-US" dirty="0">
                <a:ea typeface="+mn-ea"/>
              </a:rPr>
              <a:t>点，我们都已经科学合理规划，传统模式已无法提升，教育信息化就是要引入大数据、云计算，深度应用，优化教学。</a:t>
            </a:r>
          </a:p>
        </p:txBody>
      </p:sp>
      <p:sp>
        <p:nvSpPr>
          <p:cNvPr id="19" name="圆角矩形 18"/>
          <p:cNvSpPr/>
          <p:nvPr/>
        </p:nvSpPr>
        <p:spPr>
          <a:xfrm rot="742700">
            <a:off x="8483375" y="4716411"/>
            <a:ext cx="798550" cy="300850"/>
          </a:xfrm>
          <a:prstGeom prst="roundRect">
            <a:avLst>
              <a:gd name="adj" fmla="val 888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5" rIns="91432" bIns="45715" rtlCol="0" anchor="ctr"/>
          <a:lstStyle/>
          <a:p>
            <a:pPr algn="ctr"/>
            <a:r>
              <a:rPr kumimoji="1" lang="zh-CN" altLang="en-US" sz="1000" dirty="0"/>
              <a:t>衡水中学张校长</a:t>
            </a:r>
          </a:p>
        </p:txBody>
      </p:sp>
    </p:spTree>
    <p:extLst>
      <p:ext uri="{BB962C8B-B14F-4D97-AF65-F5344CB8AC3E}">
        <p14:creationId xmlns:p14="http://schemas.microsoft.com/office/powerpoint/2010/main" val="2515835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" grpId="0"/>
      <p:bldP spid="12" grpId="0" animBg="1"/>
      <p:bldP spid="2" grpId="0"/>
      <p:bldGraphic spid="15" grpId="0">
        <p:bldAsOne/>
      </p:bldGraphic>
      <p:bldP spid="16" grpId="0"/>
      <p:bldP spid="18" grpId="0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364" y="3049408"/>
            <a:ext cx="5890975" cy="1735326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366" y="4985382"/>
            <a:ext cx="5859635" cy="1686087"/>
          </a:xfrm>
          <a:prstGeom prst="rect">
            <a:avLst/>
          </a:prstGeom>
        </p:spPr>
      </p:pic>
      <p:sp>
        <p:nvSpPr>
          <p:cNvPr id="31" name="矩形 30"/>
          <p:cNvSpPr/>
          <p:nvPr/>
        </p:nvSpPr>
        <p:spPr>
          <a:xfrm>
            <a:off x="5927329" y="3108112"/>
            <a:ext cx="3494880" cy="1382481"/>
          </a:xfrm>
          <a:prstGeom prst="rect">
            <a:avLst/>
          </a:prstGeom>
          <a:solidFill>
            <a:srgbClr val="E8EFFC"/>
          </a:solidFill>
          <a:ln>
            <a:solidFill>
              <a:srgbClr val="90ADE5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5465" tIns="47732" rIns="95465" bIns="47732"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151095" y="3917071"/>
            <a:ext cx="188000" cy="188000"/>
          </a:xfrm>
          <a:prstGeom prst="ellipse">
            <a:avLst/>
          </a:prstGeom>
          <a:gradFill flip="none" rotWithShape="1">
            <a:gsLst>
              <a:gs pos="0">
                <a:srgbClr val="D71E00"/>
              </a:gs>
              <a:gs pos="97000">
                <a:srgbClr val="A71400"/>
              </a:gs>
            </a:gsLst>
            <a:lin ang="5400000" scaled="0"/>
            <a:tileRect/>
          </a:gradFill>
          <a:ln>
            <a:noFill/>
          </a:ln>
          <a:effectLst>
            <a:outerShdw blurRad="254000" dist="635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465" tIns="47732" rIns="95465" bIns="47732" rtlCol="0" anchor="ctr"/>
          <a:lstStyle/>
          <a:p>
            <a:pPr algn="ctr"/>
            <a:endParaRPr lang="zh-CN" altLang="en-US" sz="1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901548" y="2786651"/>
            <a:ext cx="3094230" cy="358006"/>
          </a:xfrm>
          <a:prstGeom prst="rect">
            <a:avLst/>
          </a:prstGeom>
          <a:noFill/>
        </p:spPr>
        <p:txBody>
          <a:bodyPr wrap="none" lIns="95465" tIns="47732" rIns="95465" bIns="47732" rtlCol="0">
            <a:spAutoFit/>
          </a:bodyPr>
          <a:lstStyle/>
          <a:p>
            <a:r>
              <a:rPr lang="zh-CN" altLang="en-US" sz="1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姓名：刘大成  学号：</a:t>
            </a:r>
            <a:r>
              <a:rPr lang="en-US" altLang="zh-CN" sz="1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121302</a:t>
            </a:r>
            <a:endParaRPr lang="zh-CN" altLang="en-US" sz="17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907316" y="3917071"/>
            <a:ext cx="188000" cy="188000"/>
          </a:xfrm>
          <a:prstGeom prst="ellipse">
            <a:avLst/>
          </a:prstGeom>
          <a:gradFill flip="none" rotWithShape="1">
            <a:gsLst>
              <a:gs pos="0">
                <a:srgbClr val="D71E00"/>
              </a:gs>
              <a:gs pos="97000">
                <a:srgbClr val="A71400"/>
              </a:gs>
            </a:gsLst>
            <a:lin ang="5400000" scaled="0"/>
            <a:tileRect/>
          </a:gradFill>
          <a:ln>
            <a:noFill/>
          </a:ln>
          <a:effectLst>
            <a:outerShdw blurRad="254000" dist="635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465" tIns="47732" rIns="95465" bIns="47732" rtlCol="0" anchor="ctr"/>
          <a:lstStyle/>
          <a:p>
            <a:pPr algn="ctr"/>
            <a:endParaRPr lang="zh-CN" altLang="en-US" sz="1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2423666" y="3793243"/>
            <a:ext cx="188000" cy="188000"/>
          </a:xfrm>
          <a:prstGeom prst="ellipse">
            <a:avLst/>
          </a:prstGeom>
          <a:gradFill flip="none" rotWithShape="1">
            <a:gsLst>
              <a:gs pos="0">
                <a:srgbClr val="D71E00"/>
              </a:gs>
              <a:gs pos="97000">
                <a:srgbClr val="A71400"/>
              </a:gs>
            </a:gsLst>
            <a:lin ang="5400000" scaled="0"/>
            <a:tileRect/>
          </a:gradFill>
          <a:ln>
            <a:noFill/>
          </a:ln>
          <a:effectLst>
            <a:outerShdw blurRad="254000" dist="635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465" tIns="47732" rIns="95465" bIns="47732" rtlCol="0" anchor="ctr"/>
          <a:lstStyle/>
          <a:p>
            <a:pPr algn="ctr"/>
            <a:endParaRPr lang="zh-CN" altLang="en-US" sz="1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3929959" y="3940370"/>
            <a:ext cx="188000" cy="188000"/>
          </a:xfrm>
          <a:prstGeom prst="ellipse">
            <a:avLst/>
          </a:prstGeom>
          <a:gradFill flip="none" rotWithShape="1">
            <a:gsLst>
              <a:gs pos="0">
                <a:srgbClr val="D71E00"/>
              </a:gs>
              <a:gs pos="97000">
                <a:srgbClr val="A71400"/>
              </a:gs>
            </a:gsLst>
            <a:lin ang="5400000" scaled="0"/>
            <a:tileRect/>
          </a:gradFill>
          <a:ln>
            <a:noFill/>
          </a:ln>
          <a:effectLst>
            <a:outerShdw blurRad="254000" dist="635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465" tIns="47732" rIns="95465" bIns="47732" rtlCol="0" anchor="ctr"/>
          <a:lstStyle/>
          <a:p>
            <a:pPr algn="ctr"/>
            <a:endParaRPr lang="zh-CN" altLang="en-US" sz="1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4696238" y="3933880"/>
            <a:ext cx="188000" cy="188000"/>
          </a:xfrm>
          <a:prstGeom prst="ellipse">
            <a:avLst/>
          </a:prstGeom>
          <a:gradFill flip="none" rotWithShape="1">
            <a:gsLst>
              <a:gs pos="0">
                <a:srgbClr val="D71E00"/>
              </a:gs>
              <a:gs pos="97000">
                <a:srgbClr val="A71400"/>
              </a:gs>
            </a:gsLst>
            <a:lin ang="5400000" scaled="0"/>
            <a:tileRect/>
          </a:gradFill>
          <a:ln>
            <a:noFill/>
          </a:ln>
          <a:effectLst>
            <a:outerShdw blurRad="254000" dist="635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465" tIns="47732" rIns="95465" bIns="47732" rtlCol="0" anchor="ctr"/>
          <a:lstStyle/>
          <a:p>
            <a:pPr algn="ctr"/>
            <a:endParaRPr lang="zh-CN" altLang="en-US" sz="1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7559" y="3540452"/>
            <a:ext cx="343477" cy="388784"/>
          </a:xfrm>
          <a:prstGeom prst="rect">
            <a:avLst/>
          </a:prstGeom>
          <a:noFill/>
        </p:spPr>
        <p:txBody>
          <a:bodyPr wrap="none" lIns="95465" tIns="47732" rIns="95465" bIns="47732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11580" y="3557724"/>
            <a:ext cx="343477" cy="388784"/>
          </a:xfrm>
          <a:prstGeom prst="rect">
            <a:avLst/>
          </a:prstGeom>
          <a:noFill/>
        </p:spPr>
        <p:txBody>
          <a:bodyPr wrap="none" lIns="95465" tIns="47732" rIns="95465" bIns="47732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2338916" y="3445855"/>
            <a:ext cx="343477" cy="388784"/>
          </a:xfrm>
          <a:prstGeom prst="rect">
            <a:avLst/>
          </a:prstGeom>
          <a:noFill/>
        </p:spPr>
        <p:txBody>
          <a:bodyPr wrap="none" lIns="95465" tIns="47732" rIns="95465" bIns="47732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3759720" y="3578124"/>
            <a:ext cx="494159" cy="388784"/>
          </a:xfrm>
          <a:prstGeom prst="rect">
            <a:avLst/>
          </a:prstGeom>
          <a:noFill/>
        </p:spPr>
        <p:txBody>
          <a:bodyPr wrap="none" lIns="95465" tIns="47732" rIns="95465" bIns="47732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525998" y="3563778"/>
            <a:ext cx="494159" cy="388784"/>
          </a:xfrm>
          <a:prstGeom prst="rect">
            <a:avLst/>
          </a:prstGeom>
          <a:noFill/>
        </p:spPr>
        <p:txBody>
          <a:bodyPr wrap="none" lIns="95465" tIns="47732" rIns="95465" bIns="47732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219324" y="5789580"/>
            <a:ext cx="188000" cy="188000"/>
          </a:xfrm>
          <a:prstGeom prst="ellipse">
            <a:avLst/>
          </a:prstGeom>
          <a:solidFill>
            <a:srgbClr val="00CC00"/>
          </a:solidFill>
          <a:ln>
            <a:noFill/>
          </a:ln>
          <a:effectLst>
            <a:outerShdw blurRad="254000" dist="635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465" tIns="47732" rIns="95465" bIns="47732" rtlCol="0" anchor="ctr"/>
          <a:lstStyle/>
          <a:p>
            <a:pPr algn="ctr"/>
            <a:endParaRPr lang="zh-CN" altLang="en-US" sz="1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592762" y="5770199"/>
            <a:ext cx="188000" cy="188000"/>
          </a:xfrm>
          <a:prstGeom prst="ellipse">
            <a:avLst/>
          </a:prstGeom>
          <a:solidFill>
            <a:srgbClr val="00CC00"/>
          </a:solidFill>
          <a:ln>
            <a:noFill/>
          </a:ln>
          <a:effectLst>
            <a:outerShdw blurRad="254000" dist="635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465" tIns="47732" rIns="95465" bIns="47732" rtlCol="0" anchor="ctr"/>
          <a:lstStyle/>
          <a:p>
            <a:pPr algn="ctr"/>
            <a:endParaRPr lang="zh-CN" altLang="en-US" sz="1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948623" y="5796857"/>
            <a:ext cx="188000" cy="188000"/>
          </a:xfrm>
          <a:prstGeom prst="ellipse">
            <a:avLst/>
          </a:prstGeom>
          <a:solidFill>
            <a:srgbClr val="00CC00"/>
          </a:solidFill>
          <a:ln>
            <a:noFill/>
          </a:ln>
          <a:effectLst>
            <a:outerShdw blurRad="254000" dist="635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465" tIns="47732" rIns="95465" bIns="47732" rtlCol="0" anchor="ctr"/>
          <a:lstStyle/>
          <a:p>
            <a:pPr algn="ctr"/>
            <a:endParaRPr lang="zh-CN" altLang="en-US" sz="1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2435491" y="5734414"/>
            <a:ext cx="188000" cy="188000"/>
          </a:xfrm>
          <a:prstGeom prst="ellipse">
            <a:avLst/>
          </a:prstGeom>
          <a:solidFill>
            <a:srgbClr val="00CC00"/>
          </a:solidFill>
          <a:ln>
            <a:noFill/>
          </a:ln>
          <a:effectLst>
            <a:outerShdw blurRad="254000" dist="635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465" tIns="47732" rIns="95465" bIns="47732" rtlCol="0" anchor="ctr"/>
          <a:lstStyle/>
          <a:p>
            <a:pPr algn="ctr"/>
            <a:endParaRPr lang="zh-CN" altLang="en-US" sz="1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149663" y="5456891"/>
            <a:ext cx="343477" cy="388784"/>
          </a:xfrm>
          <a:prstGeom prst="rect">
            <a:avLst/>
          </a:prstGeom>
          <a:noFill/>
        </p:spPr>
        <p:txBody>
          <a:bodyPr wrap="none" lIns="95465" tIns="47732" rIns="95465" bIns="47732" rtlCol="0">
            <a:spAutoFit/>
          </a:bodyPr>
          <a:lstStyle/>
          <a:p>
            <a:r>
              <a:rPr lang="en-US" altLang="zh-CN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533133" y="5442672"/>
            <a:ext cx="343477" cy="388784"/>
          </a:xfrm>
          <a:prstGeom prst="rect">
            <a:avLst/>
          </a:prstGeom>
          <a:noFill/>
        </p:spPr>
        <p:txBody>
          <a:bodyPr wrap="none" lIns="95465" tIns="47732" rIns="95465" bIns="47732" rtlCol="0">
            <a:spAutoFit/>
          </a:bodyPr>
          <a:lstStyle/>
          <a:p>
            <a:r>
              <a:rPr lang="en-US" altLang="zh-CN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889512" y="5442672"/>
            <a:ext cx="343477" cy="388784"/>
          </a:xfrm>
          <a:prstGeom prst="rect">
            <a:avLst/>
          </a:prstGeom>
          <a:noFill/>
        </p:spPr>
        <p:txBody>
          <a:bodyPr wrap="none" lIns="95465" tIns="47732" rIns="95465" bIns="47732" rtlCol="0">
            <a:spAutoFit/>
          </a:bodyPr>
          <a:lstStyle/>
          <a:p>
            <a:r>
              <a:rPr lang="en-US" altLang="zh-CN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2314921" y="5384458"/>
            <a:ext cx="343477" cy="388784"/>
          </a:xfrm>
          <a:prstGeom prst="rect">
            <a:avLst/>
          </a:prstGeom>
          <a:noFill/>
        </p:spPr>
        <p:txBody>
          <a:bodyPr wrap="none" lIns="95465" tIns="47732" rIns="95465" bIns="47732" rtlCol="0">
            <a:spAutoFit/>
          </a:bodyPr>
          <a:lstStyle/>
          <a:p>
            <a:r>
              <a:rPr lang="en-US" altLang="zh-CN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endParaRPr lang="zh-CN" altLang="en-US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5978543" y="3124621"/>
            <a:ext cx="3549483" cy="1327503"/>
          </a:xfrm>
          <a:prstGeom prst="rect">
            <a:avLst/>
          </a:prstGeom>
          <a:noFill/>
        </p:spPr>
        <p:txBody>
          <a:bodyPr wrap="none" lIns="95465" tIns="47732" rIns="95465" bIns="47732" rtlCol="0">
            <a:spAutoFit/>
          </a:bodyPr>
          <a:lstStyle/>
          <a:p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薄弱点：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</a:p>
          <a:p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、解析几何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&gt;&gt;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圆锥曲线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&gt;&gt;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椭圆</a:t>
            </a:r>
          </a:p>
          <a:p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、立体几何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&gt;&gt;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空间几何体的三视图与直观图</a:t>
            </a:r>
          </a:p>
          <a:p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、函数与导数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&gt;&gt;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导数的综合运用</a:t>
            </a:r>
            <a:endParaRPr lang="en-US" altLang="zh-CN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、统计与概率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&gt;&gt;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排列组合与二项式定理</a:t>
            </a:r>
            <a:endParaRPr lang="en-US" altLang="zh-CN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、不等式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&gt;&gt;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线性规划</a:t>
            </a:r>
          </a:p>
        </p:txBody>
      </p:sp>
      <p:sp>
        <p:nvSpPr>
          <p:cNvPr id="80" name="矩形 79"/>
          <p:cNvSpPr/>
          <p:nvPr/>
        </p:nvSpPr>
        <p:spPr>
          <a:xfrm>
            <a:off x="5927329" y="5137580"/>
            <a:ext cx="3494880" cy="1382481"/>
          </a:xfrm>
          <a:prstGeom prst="rect">
            <a:avLst/>
          </a:prstGeom>
          <a:solidFill>
            <a:srgbClr val="E8EFFC"/>
          </a:solidFill>
          <a:ln>
            <a:solidFill>
              <a:srgbClr val="90ADE5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5465" tIns="47732" rIns="95465" bIns="47732" rtlCol="0" anchor="ctr"/>
          <a:lstStyle/>
          <a:p>
            <a:pPr algn="ctr"/>
            <a:endParaRPr lang="zh-CN" altLang="en-US"/>
          </a:p>
        </p:txBody>
      </p:sp>
      <p:sp>
        <p:nvSpPr>
          <p:cNvPr id="81" name="文本框 80"/>
          <p:cNvSpPr txBox="1"/>
          <p:nvPr/>
        </p:nvSpPr>
        <p:spPr>
          <a:xfrm>
            <a:off x="5922583" y="4816127"/>
            <a:ext cx="3094230" cy="358006"/>
          </a:xfrm>
          <a:prstGeom prst="rect">
            <a:avLst/>
          </a:prstGeom>
          <a:noFill/>
        </p:spPr>
        <p:txBody>
          <a:bodyPr wrap="none" lIns="95465" tIns="47732" rIns="95465" bIns="47732" rtlCol="0">
            <a:spAutoFit/>
          </a:bodyPr>
          <a:lstStyle/>
          <a:p>
            <a:r>
              <a:rPr lang="zh-CN" altLang="en-US" sz="1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姓名：吴宏川  学号：</a:t>
            </a:r>
            <a:r>
              <a:rPr lang="en-US" altLang="zh-CN" sz="1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121301</a:t>
            </a:r>
            <a:endParaRPr lang="zh-CN" altLang="en-US" sz="17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5999579" y="5202099"/>
            <a:ext cx="3549483" cy="1327503"/>
          </a:xfrm>
          <a:prstGeom prst="rect">
            <a:avLst/>
          </a:prstGeom>
          <a:noFill/>
        </p:spPr>
        <p:txBody>
          <a:bodyPr wrap="none" lIns="95465" tIns="47732" rIns="95465" bIns="47732" rtlCol="0">
            <a:spAutoFit/>
          </a:bodyPr>
          <a:lstStyle/>
          <a:p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薄弱点：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</a:p>
          <a:p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、解析几何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&gt;&gt;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圆锥曲线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&gt;&gt;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椭圆</a:t>
            </a:r>
          </a:p>
          <a:p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、解析几何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&gt;&gt;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圆锥曲线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&gt;&gt;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抛物线</a:t>
            </a:r>
          </a:p>
          <a:p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、立体几何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&gt;&gt;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空间几何体的三视图与直观图</a:t>
            </a:r>
            <a:endParaRPr lang="en-US" altLang="zh-CN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、函数与导数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&gt;&gt;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导数的综合运用</a:t>
            </a:r>
            <a:endParaRPr lang="en-US" altLang="zh-CN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、数列的综合应用</a:t>
            </a:r>
            <a:endParaRPr lang="en-US" altLang="zh-CN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52491" y="2397529"/>
            <a:ext cx="5518294" cy="681172"/>
          </a:xfrm>
          <a:prstGeom prst="rect">
            <a:avLst/>
          </a:prstGeom>
        </p:spPr>
        <p:txBody>
          <a:bodyPr wrap="square" lIns="95465" tIns="47732" rIns="95465" bIns="47732">
            <a:spAutoFit/>
          </a:bodyPr>
          <a:lstStyle/>
          <a:p>
            <a:pPr algn="ctr"/>
            <a:r>
              <a:rPr lang="zh-CN" altLang="en-US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根据合肥一中</a:t>
            </a:r>
            <a:r>
              <a:rPr lang="en-US" altLang="zh-CN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 </a:t>
            </a:r>
            <a:r>
              <a:rPr lang="en-US" altLang="zh-CN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年下半学期</a:t>
            </a:r>
            <a:endParaRPr lang="en-US" altLang="zh-CN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7-13</a:t>
            </a:r>
            <a:r>
              <a:rPr lang="zh-CN" altLang="en-US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周考及自主答题诊断分析薄弱点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10704" y="1349159"/>
            <a:ext cx="8881916" cy="711949"/>
          </a:xfrm>
          <a:prstGeom prst="rect">
            <a:avLst/>
          </a:prstGeom>
        </p:spPr>
        <p:txBody>
          <a:bodyPr wrap="square" lIns="95465" tIns="47732" rIns="95465" bIns="47732">
            <a:spAutoFit/>
          </a:bodyPr>
          <a:lstStyle/>
          <a:p>
            <a:r>
              <a:rPr lang="zh-CN" altLang="en-US" sz="2000" b="0" dirty="0">
                <a:latin typeface="+mn-ea"/>
                <a:ea typeface="+mn-ea"/>
              </a:rPr>
              <a:t>       考试成绩相近，甚至错了同一道题的两个学生，通过数据分析会发现他们知识点掌握的情况差异很大。</a:t>
            </a:r>
          </a:p>
        </p:txBody>
      </p:sp>
      <p:sp>
        <p:nvSpPr>
          <p:cNvPr id="34" name="椭圆 33"/>
          <p:cNvSpPr/>
          <p:nvPr/>
        </p:nvSpPr>
        <p:spPr>
          <a:xfrm>
            <a:off x="3158505" y="5761531"/>
            <a:ext cx="188000" cy="188000"/>
          </a:xfrm>
          <a:prstGeom prst="ellipse">
            <a:avLst/>
          </a:prstGeom>
          <a:solidFill>
            <a:srgbClr val="00CC00"/>
          </a:solidFill>
          <a:ln>
            <a:noFill/>
          </a:ln>
          <a:effectLst>
            <a:outerShdw blurRad="254000" dist="635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465" tIns="47732" rIns="95465" bIns="47732" rtlCol="0" anchor="ctr"/>
          <a:lstStyle/>
          <a:p>
            <a:pPr algn="ctr"/>
            <a:endParaRPr lang="zh-CN" altLang="en-US" sz="1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116452" y="5393841"/>
            <a:ext cx="343477" cy="388784"/>
          </a:xfrm>
          <a:prstGeom prst="rect">
            <a:avLst/>
          </a:prstGeom>
          <a:noFill/>
        </p:spPr>
        <p:txBody>
          <a:bodyPr wrap="none" lIns="95465" tIns="47732" rIns="95465" bIns="47732" rtlCol="0">
            <a:spAutoFit/>
          </a:bodyPr>
          <a:lstStyle/>
          <a:p>
            <a:r>
              <a:rPr lang="en-US" altLang="zh-CN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endParaRPr lang="zh-CN" altLang="en-US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标题 2"/>
          <p:cNvSpPr txBox="1">
            <a:spLocks/>
          </p:cNvSpPr>
          <p:nvPr/>
        </p:nvSpPr>
        <p:spPr>
          <a:xfrm>
            <a:off x="238696" y="303395"/>
            <a:ext cx="7115675" cy="757731"/>
          </a:xfrm>
          <a:prstGeom prst="rect">
            <a:avLst/>
          </a:prstGeom>
          <a:noFill/>
          <a:ln>
            <a:noFill/>
          </a:ln>
        </p:spPr>
        <p:txBody>
          <a:bodyPr lIns="95465" tIns="47732" rIns="95465" bIns="47732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方正大黑简体" pitchFamily="2" charset="-122"/>
                <a:ea typeface="方正大黑简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方正大黑简体" pitchFamily="2" charset="-122"/>
                <a:ea typeface="方正大黑简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方正大黑简体" pitchFamily="2" charset="-122"/>
                <a:ea typeface="方正大黑简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方正大黑简体" pitchFamily="2" charset="-122"/>
                <a:ea typeface="方正大黑简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charset="-122"/>
              </a:defRPr>
            </a:lvl9pPr>
          </a:lstStyle>
          <a:p>
            <a:pPr algn="l"/>
            <a:r>
              <a:rPr kumimoji="1" lang="zh-CN" altLang="en-US" sz="3600" dirty="0">
                <a:solidFill>
                  <a:srgbClr val="00B0F0"/>
                </a:solidFill>
                <a:latin typeface="微软雅黑"/>
                <a:ea typeface="微软雅黑"/>
              </a:rPr>
              <a:t>大数据价值 </a:t>
            </a:r>
            <a:r>
              <a:rPr kumimoji="1" lang="en-US" altLang="zh-CN" sz="3600" dirty="0">
                <a:solidFill>
                  <a:srgbClr val="00B0F0"/>
                </a:solidFill>
                <a:latin typeface="微软雅黑"/>
                <a:ea typeface="微软雅黑"/>
                <a:cs typeface="+mn-cs"/>
              </a:rPr>
              <a:t>- </a:t>
            </a:r>
            <a:r>
              <a:rPr kumimoji="1" lang="zh-CN" altLang="en-US" sz="3600" dirty="0">
                <a:solidFill>
                  <a:srgbClr val="00B0F0"/>
                </a:solidFill>
                <a:latin typeface="微软雅黑"/>
                <a:ea typeface="微软雅黑"/>
                <a:cs typeface="+mn-cs"/>
              </a:rPr>
              <a:t>学生学习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0873" y="3114766"/>
            <a:ext cx="902745" cy="307742"/>
          </a:xfrm>
          <a:prstGeom prst="rect">
            <a:avLst/>
          </a:prstGeom>
          <a:noFill/>
        </p:spPr>
        <p:txBody>
          <a:bodyPr wrap="none" lIns="91407" tIns="45703" rIns="91407" bIns="45703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班级平均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959150" y="3093741"/>
            <a:ext cx="902745" cy="307742"/>
          </a:xfrm>
          <a:prstGeom prst="rect">
            <a:avLst/>
          </a:prstGeom>
          <a:noFill/>
        </p:spPr>
        <p:txBody>
          <a:bodyPr wrap="none" lIns="91407" tIns="45703" rIns="91407" bIns="45703" rtlCol="0">
            <a:spAutoFit/>
          </a:bodyPr>
          <a:lstStyle/>
          <a:p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学生个人</a:t>
            </a:r>
          </a:p>
        </p:txBody>
      </p:sp>
    </p:spTree>
    <p:extLst>
      <p:ext uri="{BB962C8B-B14F-4D97-AF65-F5344CB8AC3E}">
        <p14:creationId xmlns:p14="http://schemas.microsoft.com/office/powerpoint/2010/main" val="1740466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310704" y="1213273"/>
            <a:ext cx="8881916" cy="711949"/>
          </a:xfrm>
          <a:prstGeom prst="rect">
            <a:avLst/>
          </a:prstGeom>
        </p:spPr>
        <p:txBody>
          <a:bodyPr wrap="square" lIns="95465" tIns="47732" rIns="95465" bIns="47732">
            <a:spAutoFit/>
          </a:bodyPr>
          <a:lstStyle/>
          <a:p>
            <a:r>
              <a:rPr lang="zh-CN" altLang="en-US" sz="2000" b="0" dirty="0">
                <a:latin typeface="+mn-ea"/>
                <a:ea typeface="+mn-ea"/>
              </a:rPr>
              <a:t>       考试、作业数据及时反馈，精准量化。共性薄弱点，教师课堂讲解，个性薄弱点，教师可根据系统的推荐布置个性化作业并进行</a:t>
            </a:r>
            <a:r>
              <a:rPr lang="zh-CN" altLang="en-US" sz="2000" dirty="0">
                <a:solidFill>
                  <a:srgbClr val="FF0000"/>
                </a:solidFill>
                <a:latin typeface="+mn-ea"/>
                <a:ea typeface="+mn-ea"/>
              </a:rPr>
              <a:t>个性化教学</a:t>
            </a:r>
          </a:p>
        </p:txBody>
      </p:sp>
      <p:sp>
        <p:nvSpPr>
          <p:cNvPr id="36" name="标题 2"/>
          <p:cNvSpPr txBox="1">
            <a:spLocks/>
          </p:cNvSpPr>
          <p:nvPr/>
        </p:nvSpPr>
        <p:spPr>
          <a:xfrm>
            <a:off x="323821" y="303395"/>
            <a:ext cx="7115675" cy="757731"/>
          </a:xfrm>
          <a:prstGeom prst="rect">
            <a:avLst/>
          </a:prstGeom>
          <a:noFill/>
          <a:ln>
            <a:noFill/>
          </a:ln>
        </p:spPr>
        <p:txBody>
          <a:bodyPr lIns="95465" tIns="47732" rIns="95465" bIns="47732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方正大黑简体" pitchFamily="2" charset="-122"/>
                <a:ea typeface="方正大黑简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方正大黑简体" pitchFamily="2" charset="-122"/>
                <a:ea typeface="方正大黑简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方正大黑简体" pitchFamily="2" charset="-122"/>
                <a:ea typeface="方正大黑简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方正大黑简体" pitchFamily="2" charset="-122"/>
                <a:ea typeface="方正大黑简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charset="-122"/>
              </a:defRPr>
            </a:lvl9pPr>
          </a:lstStyle>
          <a:p>
            <a:pPr algn="l"/>
            <a:r>
              <a:rPr kumimoji="1" lang="zh-CN" altLang="en-US" sz="3600" dirty="0">
                <a:solidFill>
                  <a:srgbClr val="00B0F0"/>
                </a:solidFill>
                <a:latin typeface="微软雅黑"/>
                <a:ea typeface="微软雅黑"/>
              </a:rPr>
              <a:t>大数据价值 </a:t>
            </a:r>
            <a:r>
              <a:rPr kumimoji="1" lang="en-US" altLang="zh-CN" sz="3600" dirty="0">
                <a:solidFill>
                  <a:srgbClr val="00B0F0"/>
                </a:solidFill>
                <a:latin typeface="微软雅黑"/>
                <a:ea typeface="微软雅黑"/>
              </a:rPr>
              <a:t>-</a:t>
            </a:r>
            <a:r>
              <a:rPr kumimoji="1" lang="zh-CN" altLang="en-US" sz="3600" dirty="0">
                <a:solidFill>
                  <a:srgbClr val="00B0F0"/>
                </a:solidFill>
                <a:latin typeface="微软雅黑"/>
                <a:ea typeface="微软雅黑"/>
              </a:rPr>
              <a:t>教师备课</a:t>
            </a:r>
          </a:p>
        </p:txBody>
      </p:sp>
      <p:grpSp>
        <p:nvGrpSpPr>
          <p:cNvPr id="4" name="组 39"/>
          <p:cNvGrpSpPr/>
          <p:nvPr/>
        </p:nvGrpSpPr>
        <p:grpSpPr>
          <a:xfrm>
            <a:off x="429892" y="2069234"/>
            <a:ext cx="5857481" cy="4680520"/>
            <a:chOff x="-913432" y="557064"/>
            <a:chExt cx="9252276" cy="8136904"/>
          </a:xfrm>
        </p:grpSpPr>
        <p:grpSp>
          <p:nvGrpSpPr>
            <p:cNvPr id="5" name="组 6"/>
            <p:cNvGrpSpPr/>
            <p:nvPr/>
          </p:nvGrpSpPr>
          <p:grpSpPr>
            <a:xfrm>
              <a:off x="-913432" y="557064"/>
              <a:ext cx="9235566" cy="8132714"/>
              <a:chOff x="0" y="564282"/>
              <a:chExt cx="6814925" cy="6001131"/>
            </a:xfrm>
          </p:grpSpPr>
          <p:pic>
            <p:nvPicPr>
              <p:cNvPr id="27" name="图片 26"/>
              <p:cNvPicPr>
                <a:picLocks noChangeAspect="1"/>
              </p:cNvPicPr>
              <p:nvPr/>
            </p:nvPicPr>
            <p:blipFill rotWithShape="1">
              <a:blip r:embed="rId3"/>
              <a:srcRect r="89851"/>
              <a:stretch/>
            </p:blipFill>
            <p:spPr>
              <a:xfrm>
                <a:off x="0" y="564282"/>
                <a:ext cx="969244" cy="6001131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 rotWithShape="1">
              <a:blip r:embed="rId3"/>
              <a:srcRect l="28947" r="9735"/>
              <a:stretch/>
            </p:blipFill>
            <p:spPr>
              <a:xfrm>
                <a:off x="958776" y="564282"/>
                <a:ext cx="5856149" cy="6001131"/>
              </a:xfrm>
              <a:prstGeom prst="rect">
                <a:avLst/>
              </a:prstGeom>
            </p:spPr>
          </p:pic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8736" y="5093568"/>
              <a:ext cx="771575" cy="218054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8736" y="7757864"/>
              <a:ext cx="771575" cy="218054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91024" y="7757864"/>
              <a:ext cx="771575" cy="218054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8736" y="5597624"/>
              <a:ext cx="771006" cy="201132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8736" y="3509392"/>
              <a:ext cx="771006" cy="201132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8736" y="7268700"/>
              <a:ext cx="771006" cy="201132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22871" y="2400523"/>
              <a:ext cx="750639" cy="244773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22872" y="5597624"/>
              <a:ext cx="750639" cy="244773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22872" y="7757864"/>
              <a:ext cx="750639" cy="244773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28617" y="3480643"/>
              <a:ext cx="750639" cy="244773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28617" y="6677744"/>
              <a:ext cx="750639" cy="244773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22872" y="6677744"/>
              <a:ext cx="750639" cy="244773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28617" y="4560763"/>
              <a:ext cx="750639" cy="244773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22872" y="7225059"/>
              <a:ext cx="750639" cy="244773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91024" y="4604404"/>
              <a:ext cx="771006" cy="201132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22872" y="2933328"/>
              <a:ext cx="750639" cy="244773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91024" y="2429272"/>
              <a:ext cx="771006" cy="201132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28617" y="5064819"/>
              <a:ext cx="750639" cy="244773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9689" y="7757864"/>
              <a:ext cx="771575" cy="218054"/>
            </a:xfrm>
            <a:prstGeom prst="rect">
              <a:avLst/>
            </a:prstGeom>
          </p:spPr>
        </p:pic>
        <p:sp>
          <p:nvSpPr>
            <p:cNvPr id="25" name="文本框 33"/>
            <p:cNvSpPr txBox="1"/>
            <p:nvPr/>
          </p:nvSpPr>
          <p:spPr bwMode="auto">
            <a:xfrm>
              <a:off x="7655506" y="686916"/>
              <a:ext cx="108030" cy="395902"/>
            </a:xfrm>
            <a:prstGeom prst="rect">
              <a:avLst/>
            </a:prstGeom>
            <a:solidFill>
              <a:srgbClr val="FFFFFF"/>
            </a:solidFill>
            <a:ln w="9525" algn="ctr">
              <a:noFill/>
              <a:miter lim="800000"/>
            </a:ln>
          </p:spPr>
          <p:txBody>
            <a:bodyPr wrap="square" lIns="95500" tIns="47750" rIns="95500" bIns="47750" rtlCol="0" anchor="ctr" anchorCtr="1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800" b="0" dirty="0">
                  <a:latin typeface="+mn-ea"/>
                  <a:ea typeface="+mn-ea"/>
                </a:rPr>
                <a:t>9</a:t>
              </a:r>
              <a:endParaRPr kumimoji="1" lang="zh-CN" altLang="en-US" sz="800" b="0" dirty="0">
                <a:latin typeface="+mn-ea"/>
                <a:ea typeface="+mn-ea"/>
              </a:endParaRPr>
            </a:p>
          </p:txBody>
        </p:sp>
        <p:pic>
          <p:nvPicPr>
            <p:cNvPr id="26" name="图片 25"/>
            <p:cNvPicPr>
              <a:picLocks noChangeAspect="1"/>
            </p:cNvPicPr>
            <p:nvPr/>
          </p:nvPicPr>
          <p:blipFill rotWithShape="1">
            <a:blip r:embed="rId3"/>
            <a:srcRect l="90250" t="7510" r="284"/>
            <a:stretch/>
          </p:blipFill>
          <p:spPr>
            <a:xfrm>
              <a:off x="7113626" y="1171968"/>
              <a:ext cx="1225218" cy="7522000"/>
            </a:xfrm>
            <a:prstGeom prst="rect">
              <a:avLst/>
            </a:prstGeom>
          </p:spPr>
        </p:pic>
      </p:grpSp>
      <p:sp>
        <p:nvSpPr>
          <p:cNvPr id="29" name="矩形 28"/>
          <p:cNvSpPr/>
          <p:nvPr/>
        </p:nvSpPr>
        <p:spPr>
          <a:xfrm>
            <a:off x="6431385" y="3954670"/>
            <a:ext cx="2664297" cy="1720706"/>
          </a:xfrm>
          <a:prstGeom prst="rect">
            <a:avLst/>
          </a:prstGeom>
          <a:solidFill>
            <a:srgbClr val="E8EFFC"/>
          </a:solidFill>
          <a:ln>
            <a:solidFill>
              <a:srgbClr val="90ADE5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5422" tIns="47711" rIns="95422" bIns="47711" rtlCol="0" anchor="ctr"/>
          <a:lstStyle/>
          <a:p>
            <a:pPr algn="ctr" defTabSz="914066" eaLnBrk="0" hangingPunct="0"/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071344" y="3116295"/>
            <a:ext cx="3384376" cy="650352"/>
          </a:xfrm>
          <a:prstGeom prst="rect">
            <a:avLst/>
          </a:prstGeom>
        </p:spPr>
        <p:txBody>
          <a:bodyPr wrap="square" lIns="95422" tIns="47711" rIns="95422" bIns="47711">
            <a:spAutoFit/>
          </a:bodyPr>
          <a:lstStyle/>
          <a:p>
            <a:pPr algn="ctr" defTabSz="914066" eaLnBrk="0" hangingPunct="0"/>
            <a:r>
              <a:rPr lang="zh-CN" altLang="en-US" sz="1800" b="0" dirty="0">
                <a:solidFill>
                  <a:srgbClr val="000000"/>
                </a:solidFill>
                <a:latin typeface="+mn-ea"/>
                <a:ea typeface="+mn-ea"/>
              </a:rPr>
              <a:t>合肥五十中</a:t>
            </a:r>
            <a:r>
              <a:rPr lang="en-US" altLang="zh-CN" sz="1800" b="0" dirty="0">
                <a:solidFill>
                  <a:srgbClr val="000000"/>
                </a:solidFill>
                <a:latin typeface="+mn-ea"/>
                <a:ea typeface="+mn-ea"/>
              </a:rPr>
              <a:t>2015</a:t>
            </a:r>
            <a:r>
              <a:rPr lang="zh-CN" altLang="en-US" sz="1800" b="0" dirty="0">
                <a:solidFill>
                  <a:srgbClr val="000000"/>
                </a:solidFill>
                <a:latin typeface="+mn-ea"/>
                <a:ea typeface="+mn-ea"/>
              </a:rPr>
              <a:t>级七年级</a:t>
            </a:r>
            <a:r>
              <a:rPr lang="en-US" altLang="zh-CN" sz="1800" b="0" dirty="0">
                <a:solidFill>
                  <a:srgbClr val="000000"/>
                </a:solidFill>
                <a:latin typeface="+mn-ea"/>
                <a:ea typeface="+mn-ea"/>
              </a:rPr>
              <a:t>8</a:t>
            </a:r>
            <a:r>
              <a:rPr lang="zh-CN" altLang="en-US" sz="1800" b="0" dirty="0">
                <a:solidFill>
                  <a:srgbClr val="000000"/>
                </a:solidFill>
                <a:latin typeface="+mn-ea"/>
                <a:ea typeface="+mn-ea"/>
              </a:rPr>
              <a:t>班 </a:t>
            </a:r>
            <a:endParaRPr lang="en-US" altLang="zh-CN" sz="1800" b="0" dirty="0">
              <a:solidFill>
                <a:srgbClr val="000000"/>
              </a:solidFill>
              <a:latin typeface="+mn-ea"/>
              <a:ea typeface="+mn-ea"/>
            </a:endParaRPr>
          </a:p>
          <a:p>
            <a:pPr algn="ctr" defTabSz="914066" eaLnBrk="0" hangingPunct="0"/>
            <a:r>
              <a:rPr lang="zh-CN" altLang="en-US" sz="1800" b="0" dirty="0">
                <a:solidFill>
                  <a:srgbClr val="000000"/>
                </a:solidFill>
                <a:latin typeface="+mn-ea"/>
                <a:ea typeface="+mn-ea"/>
              </a:rPr>
              <a:t>第</a:t>
            </a:r>
            <a:r>
              <a:rPr lang="en-US" altLang="zh-CN" sz="1800" b="0" dirty="0">
                <a:solidFill>
                  <a:srgbClr val="000000"/>
                </a:solidFill>
                <a:latin typeface="+mn-ea"/>
                <a:ea typeface="+mn-ea"/>
              </a:rPr>
              <a:t>8</a:t>
            </a:r>
            <a:r>
              <a:rPr lang="zh-CN" altLang="en-US" sz="1800" b="0" dirty="0">
                <a:solidFill>
                  <a:srgbClr val="000000"/>
                </a:solidFill>
                <a:latin typeface="+mn-ea"/>
                <a:ea typeface="+mn-ea"/>
              </a:rPr>
              <a:t>章知识点学习状态跟踪</a:t>
            </a:r>
          </a:p>
        </p:txBody>
      </p:sp>
      <p:sp>
        <p:nvSpPr>
          <p:cNvPr id="31" name="文本框 9"/>
          <p:cNvSpPr txBox="1"/>
          <p:nvPr/>
        </p:nvSpPr>
        <p:spPr>
          <a:xfrm>
            <a:off x="6431386" y="4030955"/>
            <a:ext cx="3575567" cy="727296"/>
          </a:xfrm>
          <a:prstGeom prst="rect">
            <a:avLst/>
          </a:prstGeom>
          <a:noFill/>
        </p:spPr>
        <p:txBody>
          <a:bodyPr wrap="square" lIns="95422" tIns="47711" rIns="95422" bIns="47711" rtlCol="0">
            <a:spAutoFit/>
          </a:bodyPr>
          <a:lstStyle/>
          <a:p>
            <a:pPr defTabSz="914066" eaLnBrk="0" hangingPunct="0"/>
            <a:r>
              <a:rPr lang="zh-CN" altLang="en-US" sz="1500" b="0" dirty="0">
                <a:solidFill>
                  <a:srgbClr val="FF0000"/>
                </a:solidFill>
                <a:latin typeface="+mn-ea"/>
                <a:ea typeface="+mn-ea"/>
              </a:rPr>
              <a:t>共性薄弱点：</a:t>
            </a:r>
            <a:r>
              <a:rPr lang="en-US" altLang="zh-CN" sz="1500" b="0" dirty="0">
                <a:solidFill>
                  <a:srgbClr val="FF0000"/>
                </a:solidFill>
                <a:latin typeface="+mn-ea"/>
                <a:ea typeface="+mn-ea"/>
              </a:rPr>
              <a:t>8.1</a:t>
            </a:r>
            <a:r>
              <a:rPr lang="zh-CN" altLang="en-US" sz="1500" b="0" dirty="0">
                <a:solidFill>
                  <a:srgbClr val="FF0000"/>
                </a:solidFill>
                <a:latin typeface="+mn-ea"/>
                <a:ea typeface="+mn-ea"/>
              </a:rPr>
              <a:t>、</a:t>
            </a:r>
            <a:r>
              <a:rPr lang="en-US" altLang="zh-CN" sz="1500" b="0" dirty="0">
                <a:solidFill>
                  <a:srgbClr val="FF0000"/>
                </a:solidFill>
                <a:latin typeface="+mn-ea"/>
                <a:ea typeface="+mn-ea"/>
              </a:rPr>
              <a:t>8.3</a:t>
            </a:r>
          </a:p>
          <a:p>
            <a:pPr defTabSz="914066" eaLnBrk="0" hangingPunct="0"/>
            <a:r>
              <a:rPr lang="en-US" altLang="zh-CN" sz="1300" b="0" dirty="0">
                <a:solidFill>
                  <a:srgbClr val="000000"/>
                </a:solidFill>
                <a:latin typeface="+mn-ea"/>
                <a:ea typeface="+mn-ea"/>
              </a:rPr>
              <a:t>8.1</a:t>
            </a:r>
            <a:r>
              <a:rPr lang="zh-CN" altLang="en-US" sz="1300" b="0" dirty="0">
                <a:solidFill>
                  <a:srgbClr val="000000"/>
                </a:solidFill>
                <a:latin typeface="+mn-ea"/>
                <a:ea typeface="+mn-ea"/>
              </a:rPr>
              <a:t>、幂的运算</a:t>
            </a:r>
            <a:endParaRPr lang="en-US" altLang="zh-CN" sz="1300" b="0" dirty="0">
              <a:solidFill>
                <a:srgbClr val="000000"/>
              </a:solidFill>
              <a:latin typeface="+mn-ea"/>
              <a:ea typeface="+mn-ea"/>
            </a:endParaRPr>
          </a:p>
          <a:p>
            <a:pPr defTabSz="914066" eaLnBrk="0" hangingPunct="0"/>
            <a:r>
              <a:rPr lang="en-US" altLang="zh-CN" sz="1300" b="0" dirty="0">
                <a:solidFill>
                  <a:srgbClr val="000000"/>
                </a:solidFill>
                <a:latin typeface="+mn-ea"/>
                <a:ea typeface="+mn-ea"/>
              </a:rPr>
              <a:t>8.3</a:t>
            </a:r>
            <a:r>
              <a:rPr lang="zh-CN" altLang="en-US" sz="1300" b="0" dirty="0">
                <a:solidFill>
                  <a:srgbClr val="000000"/>
                </a:solidFill>
                <a:latin typeface="+mn-ea"/>
                <a:ea typeface="+mn-ea"/>
              </a:rPr>
              <a:t>、完全平方公式与平方差公式</a:t>
            </a:r>
            <a:endParaRPr lang="en-US" altLang="zh-CN" sz="1300" b="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32" name="文本框 40"/>
          <p:cNvSpPr txBox="1"/>
          <p:nvPr/>
        </p:nvSpPr>
        <p:spPr>
          <a:xfrm>
            <a:off x="6431386" y="4870328"/>
            <a:ext cx="3575567" cy="727296"/>
          </a:xfrm>
          <a:prstGeom prst="rect">
            <a:avLst/>
          </a:prstGeom>
          <a:noFill/>
        </p:spPr>
        <p:txBody>
          <a:bodyPr wrap="square" lIns="95422" tIns="47711" rIns="95422" bIns="47711" rtlCol="0">
            <a:spAutoFit/>
          </a:bodyPr>
          <a:lstStyle/>
          <a:p>
            <a:pPr defTabSz="914066" eaLnBrk="0" hangingPunct="0"/>
            <a:r>
              <a:rPr lang="zh-CN" altLang="en-US" sz="1500" b="0" dirty="0">
                <a:solidFill>
                  <a:srgbClr val="FF0000"/>
                </a:solidFill>
                <a:latin typeface="+mn-ea"/>
                <a:ea typeface="+mn-ea"/>
              </a:rPr>
              <a:t>个性薄弱点：</a:t>
            </a:r>
            <a:r>
              <a:rPr lang="en-US" altLang="zh-CN" sz="1500" b="0" dirty="0">
                <a:solidFill>
                  <a:srgbClr val="FF0000"/>
                </a:solidFill>
                <a:latin typeface="+mn-ea"/>
                <a:ea typeface="+mn-ea"/>
              </a:rPr>
              <a:t>8.2</a:t>
            </a:r>
            <a:r>
              <a:rPr lang="zh-CN" altLang="en-US" sz="1500" b="0" dirty="0">
                <a:solidFill>
                  <a:srgbClr val="FF0000"/>
                </a:solidFill>
                <a:latin typeface="+mn-ea"/>
                <a:ea typeface="+mn-ea"/>
              </a:rPr>
              <a:t>、</a:t>
            </a:r>
            <a:r>
              <a:rPr lang="en-US" altLang="zh-CN" sz="1500" b="0" dirty="0">
                <a:solidFill>
                  <a:srgbClr val="FF0000"/>
                </a:solidFill>
                <a:latin typeface="+mn-ea"/>
                <a:ea typeface="+mn-ea"/>
              </a:rPr>
              <a:t>8.4</a:t>
            </a:r>
          </a:p>
          <a:p>
            <a:pPr defTabSz="914066" eaLnBrk="0" hangingPunct="0"/>
            <a:r>
              <a:rPr lang="en-US" altLang="zh-CN" sz="1300" b="0" dirty="0">
                <a:solidFill>
                  <a:srgbClr val="000000"/>
                </a:solidFill>
                <a:latin typeface="+mn-ea"/>
                <a:ea typeface="+mn-ea"/>
              </a:rPr>
              <a:t>8.2</a:t>
            </a:r>
            <a:r>
              <a:rPr lang="zh-CN" altLang="en-US" sz="1300" b="0" dirty="0">
                <a:solidFill>
                  <a:srgbClr val="000000"/>
                </a:solidFill>
                <a:latin typeface="+mn-ea"/>
                <a:ea typeface="+mn-ea"/>
              </a:rPr>
              <a:t>、整式乘法</a:t>
            </a:r>
            <a:endParaRPr lang="en-US" altLang="zh-CN" sz="1300" b="0" dirty="0">
              <a:solidFill>
                <a:srgbClr val="000000"/>
              </a:solidFill>
              <a:latin typeface="+mn-ea"/>
              <a:ea typeface="+mn-ea"/>
            </a:endParaRPr>
          </a:p>
          <a:p>
            <a:pPr defTabSz="914066" eaLnBrk="0" hangingPunct="0"/>
            <a:r>
              <a:rPr lang="en-US" altLang="zh-CN" sz="1300" b="0" dirty="0">
                <a:solidFill>
                  <a:srgbClr val="000000"/>
                </a:solidFill>
                <a:latin typeface="+mn-ea"/>
                <a:ea typeface="+mn-ea"/>
              </a:rPr>
              <a:t>8.4</a:t>
            </a:r>
            <a:r>
              <a:rPr lang="zh-CN" altLang="en-US" sz="1300" b="0" dirty="0">
                <a:solidFill>
                  <a:srgbClr val="000000"/>
                </a:solidFill>
                <a:latin typeface="+mn-ea"/>
                <a:ea typeface="+mn-ea"/>
              </a:rPr>
              <a:t>、因式分解</a:t>
            </a:r>
            <a:endParaRPr lang="en-US" altLang="zh-CN" sz="1300" b="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390825" y="2422938"/>
            <a:ext cx="432048" cy="4326814"/>
          </a:xfrm>
          <a:prstGeom prst="ellipse">
            <a:avLst/>
          </a:prstGeom>
          <a:noFill/>
          <a:ln w="28575" cap="flat" cmpd="sng" algn="ctr">
            <a:solidFill>
              <a:schemeClr val="accent3">
                <a:lumMod val="60000"/>
                <a:lumOff val="40000"/>
              </a:schemeClr>
            </a:solidFill>
            <a:prstDash val="sysDot"/>
            <a:headEnd type="oval"/>
            <a:tailEnd type="triangle" w="med" len="med"/>
          </a:ln>
          <a:effectLst/>
        </p:spPr>
        <p:txBody>
          <a:bodyPr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3047008" y="2429272"/>
            <a:ext cx="432048" cy="4326814"/>
          </a:xfrm>
          <a:prstGeom prst="ellipse">
            <a:avLst/>
          </a:prstGeom>
          <a:noFill/>
          <a:ln w="28575" cap="flat" cmpd="sng" algn="ctr">
            <a:solidFill>
              <a:schemeClr val="accent3">
                <a:lumMod val="60000"/>
                <a:lumOff val="40000"/>
              </a:schemeClr>
            </a:solidFill>
            <a:prstDash val="sysDot"/>
            <a:headEnd type="oval"/>
            <a:tailEnd type="triangle" w="med" len="med"/>
          </a:ln>
          <a:effectLst/>
        </p:spPr>
        <p:txBody>
          <a:bodyPr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1536" y="6762696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0" dirty="0">
                <a:solidFill>
                  <a:srgbClr val="FF0000"/>
                </a:solidFill>
                <a:latin typeface="+mn-ea"/>
                <a:ea typeface="+mn-ea"/>
              </a:rPr>
              <a:t>共性薄弱点</a:t>
            </a:r>
            <a:endParaRPr lang="zh-CN" altLang="en-US" sz="1400" dirty="0">
              <a:latin typeface="+mn-ea"/>
              <a:ea typeface="+mn-ea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727720" y="6772993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0" dirty="0">
                <a:solidFill>
                  <a:srgbClr val="FF0000"/>
                </a:solidFill>
                <a:latin typeface="+mn-ea"/>
                <a:ea typeface="+mn-ea"/>
              </a:rPr>
              <a:t>共性薄弱点</a:t>
            </a:r>
            <a:endParaRPr lang="zh-CN" altLang="en-US" sz="14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85938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9" y="5281213"/>
            <a:ext cx="4557163" cy="1612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439" y="5281211"/>
            <a:ext cx="4546050" cy="161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5" name="右箭头 18"/>
          <p:cNvSpPr/>
          <p:nvPr/>
        </p:nvSpPr>
        <p:spPr>
          <a:xfrm rot="10800000">
            <a:off x="5711305" y="2423158"/>
            <a:ext cx="442521" cy="438162"/>
          </a:xfrm>
          <a:prstGeom prst="rightArrow">
            <a:avLst/>
          </a:prstGeom>
          <a:solidFill>
            <a:srgbClr val="00B0F0"/>
          </a:solidFill>
          <a:ln w="28575" cap="flat" cmpd="sng" algn="ctr">
            <a:noFill/>
            <a:prstDash val="sysDot"/>
            <a:headEnd type="oval"/>
            <a:tailEnd type="triangle" w="med" len="med"/>
          </a:ln>
        </p:spPr>
        <p:txBody>
          <a:bodyPr lIns="101619" tIns="50809" rIns="101619" bIns="50809" rtlCol="0" anchor="ctr"/>
          <a:lstStyle/>
          <a:p>
            <a:pPr algn="ctr" defTabSz="1016190"/>
            <a:endParaRPr lang="zh-CN" altLang="en-US" kern="0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7259266" y="1565176"/>
            <a:ext cx="1548382" cy="2001868"/>
            <a:chOff x="5717753" y="3937044"/>
            <a:chExt cx="1548382" cy="2001868"/>
          </a:xfrm>
        </p:grpSpPr>
        <p:sp>
          <p:nvSpPr>
            <p:cNvPr id="79" name="右大括号 78"/>
            <p:cNvSpPr/>
            <p:nvPr/>
          </p:nvSpPr>
          <p:spPr bwMode="auto">
            <a:xfrm rot="10800000">
              <a:off x="5717753" y="3937044"/>
              <a:ext cx="469838" cy="2001868"/>
            </a:xfrm>
            <a:prstGeom prst="rightBrac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556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9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80" name="文本框 141"/>
            <p:cNvSpPr txBox="1"/>
            <p:nvPr/>
          </p:nvSpPr>
          <p:spPr>
            <a:xfrm>
              <a:off x="6266081" y="3937044"/>
              <a:ext cx="1000054" cy="31520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600" kern="1200" dirty="0">
                  <a:solidFill>
                    <a:schemeClr val="tx1"/>
                  </a:solidFill>
                  <a:latin typeface="微软雅黑"/>
                  <a:ea typeface="微软雅黑"/>
                  <a:cs typeface="微软雅黑"/>
                </a:rPr>
                <a:t>知识点</a:t>
              </a:r>
            </a:p>
          </p:txBody>
        </p:sp>
        <p:sp>
          <p:nvSpPr>
            <p:cNvPr id="81" name="文本框 142"/>
            <p:cNvSpPr txBox="1"/>
            <p:nvPr/>
          </p:nvSpPr>
          <p:spPr>
            <a:xfrm>
              <a:off x="6263428" y="4338025"/>
              <a:ext cx="1000054" cy="35507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600" kern="1200" dirty="0">
                  <a:solidFill>
                    <a:schemeClr val="tx1"/>
                  </a:solidFill>
                  <a:latin typeface="微软雅黑"/>
                  <a:ea typeface="微软雅黑"/>
                  <a:cs typeface="微软雅黑"/>
                </a:rPr>
                <a:t>数学方法</a:t>
              </a:r>
            </a:p>
          </p:txBody>
        </p:sp>
        <p:sp>
          <p:nvSpPr>
            <p:cNvPr id="82" name="文本框 145"/>
            <p:cNvSpPr txBox="1"/>
            <p:nvPr/>
          </p:nvSpPr>
          <p:spPr>
            <a:xfrm>
              <a:off x="6266081" y="4817336"/>
              <a:ext cx="997401" cy="28549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600" kern="1200" dirty="0">
                  <a:solidFill>
                    <a:schemeClr val="tx1"/>
                  </a:solidFill>
                  <a:latin typeface="微软雅黑"/>
                  <a:ea typeface="微软雅黑"/>
                  <a:cs typeface="微软雅黑"/>
                </a:rPr>
                <a:t>学科</a:t>
              </a:r>
              <a:r>
                <a:rPr lang="zh-CN" altLang="en-US" sz="1600" dirty="0">
                  <a:solidFill>
                    <a:schemeClr val="tx1"/>
                  </a:solidFill>
                  <a:latin typeface="微软雅黑"/>
                  <a:ea typeface="微软雅黑"/>
                  <a:cs typeface="微软雅黑"/>
                </a:rPr>
                <a:t>能力</a:t>
              </a:r>
              <a:endParaRPr lang="zh-CN" altLang="en-US" sz="1600" kern="1200" dirty="0">
                <a:solidFill>
                  <a:schemeClr val="tx1"/>
                </a:solidFill>
                <a:latin typeface="微软雅黑"/>
                <a:ea typeface="微软雅黑"/>
                <a:cs typeface="微软雅黑"/>
              </a:endParaRPr>
            </a:p>
          </p:txBody>
        </p:sp>
        <p:sp>
          <p:nvSpPr>
            <p:cNvPr id="83" name="文本框 146"/>
            <p:cNvSpPr txBox="1"/>
            <p:nvPr/>
          </p:nvSpPr>
          <p:spPr>
            <a:xfrm>
              <a:off x="6257440" y="5188608"/>
              <a:ext cx="1006043" cy="32819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600" dirty="0">
                  <a:solidFill>
                    <a:schemeClr val="tx1"/>
                  </a:solidFill>
                  <a:latin typeface="微软雅黑"/>
                  <a:ea typeface="微软雅黑"/>
                  <a:cs typeface="微软雅黑"/>
                </a:rPr>
                <a:t>学科专题</a:t>
              </a:r>
              <a:endParaRPr lang="zh-CN" altLang="en-US" sz="1600" kern="1200" dirty="0">
                <a:solidFill>
                  <a:schemeClr val="tx1"/>
                </a:solidFill>
                <a:latin typeface="微软雅黑"/>
                <a:ea typeface="微软雅黑"/>
                <a:cs typeface="微软雅黑"/>
              </a:endParaRPr>
            </a:p>
          </p:txBody>
        </p:sp>
        <p:sp>
          <p:nvSpPr>
            <p:cNvPr id="84" name="文本框 147"/>
            <p:cNvSpPr txBox="1"/>
            <p:nvPr/>
          </p:nvSpPr>
          <p:spPr>
            <a:xfrm>
              <a:off x="6257439" y="5601712"/>
              <a:ext cx="1006043" cy="32819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zh-CN" sz="1800" dirty="0">
                  <a:solidFill>
                    <a:schemeClr val="tx1"/>
                  </a:solidFill>
                  <a:latin typeface="微软雅黑"/>
                  <a:ea typeface="微软雅黑"/>
                  <a:cs typeface="微软雅黑"/>
                </a:rPr>
                <a:t>…</a:t>
              </a:r>
              <a:endParaRPr lang="zh-CN" altLang="en-US" sz="1800" kern="1200" dirty="0">
                <a:solidFill>
                  <a:schemeClr val="tx1"/>
                </a:solidFill>
                <a:latin typeface="微软雅黑"/>
                <a:ea typeface="微软雅黑"/>
                <a:cs typeface="微软雅黑"/>
              </a:endParaRPr>
            </a:p>
          </p:txBody>
        </p:sp>
      </p:grpSp>
      <p:sp>
        <p:nvSpPr>
          <p:cNvPr id="78" name="矩形 77"/>
          <p:cNvSpPr/>
          <p:nvPr/>
        </p:nvSpPr>
        <p:spPr>
          <a:xfrm>
            <a:off x="6287368" y="2357266"/>
            <a:ext cx="1140116" cy="5042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619" tIns="50809" rIns="101619" bIns="50809" rtlCol="0" anchor="ctr"/>
          <a:lstStyle/>
          <a:p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人工智能</a:t>
            </a:r>
            <a:endParaRPr lang="en-US" altLang="zh-CN" sz="1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+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教研</a:t>
            </a:r>
            <a:endParaRPr lang="en-US" altLang="zh-CN" sz="1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多维试题</a:t>
            </a:r>
            <a:endParaRPr lang="en-US" altLang="zh-CN" sz="1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标注体系</a:t>
            </a:r>
          </a:p>
        </p:txBody>
      </p:sp>
      <p:grpSp>
        <p:nvGrpSpPr>
          <p:cNvPr id="86" name="组合 85"/>
          <p:cNvGrpSpPr/>
          <p:nvPr/>
        </p:nvGrpSpPr>
        <p:grpSpPr>
          <a:xfrm>
            <a:off x="2830986" y="3261191"/>
            <a:ext cx="3903362" cy="2048403"/>
            <a:chOff x="8511764" y="1252549"/>
            <a:chExt cx="2275479" cy="1722621"/>
          </a:xfrm>
        </p:grpSpPr>
        <p:grpSp>
          <p:nvGrpSpPr>
            <p:cNvPr id="88" name="组合 87"/>
            <p:cNvGrpSpPr/>
            <p:nvPr/>
          </p:nvGrpSpPr>
          <p:grpSpPr>
            <a:xfrm>
              <a:off x="8511764" y="1252549"/>
              <a:ext cx="2275479" cy="1280019"/>
              <a:chOff x="8511764" y="1252549"/>
              <a:chExt cx="2275479" cy="1280019"/>
            </a:xfrm>
          </p:grpSpPr>
          <p:pic>
            <p:nvPicPr>
              <p:cNvPr id="90" name="Rectangle 38935"/>
              <p:cNvPicPr>
                <a:picLocks noChangeAspect="1" noChangeArrowheads="1"/>
              </p:cNvPicPr>
              <p:nvPr/>
            </p:nvPicPr>
            <p:blipFill>
              <a:blip r:embed="rId4" cstate="print">
                <a:grayscl/>
              </a:blip>
              <a:srcRect/>
              <a:stretch>
                <a:fillRect/>
              </a:stretch>
            </p:blipFill>
            <p:spPr bwMode="auto">
              <a:xfrm>
                <a:off x="8821773" y="1252549"/>
                <a:ext cx="1729352" cy="12800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1" name="矩形 90"/>
              <p:cNvSpPr/>
              <p:nvPr/>
            </p:nvSpPr>
            <p:spPr>
              <a:xfrm>
                <a:off x="8511764" y="1679027"/>
                <a:ext cx="2275479" cy="50420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1619" tIns="50809" rIns="101619" bIns="50809" rtlCol="0" anchor="ctr"/>
              <a:lstStyle/>
              <a:p>
                <a:pPr algn="ctr"/>
                <a:r>
                  <a:rPr lang="zh-CN" altLang="en-US" sz="1800" b="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结合教学数据</a:t>
                </a:r>
                <a:endParaRPr lang="en-US" altLang="zh-CN" sz="1800" b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/>
                <a:r>
                  <a:rPr lang="zh-CN" altLang="en-US" sz="1800" b="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还可以实现推荐</a:t>
                </a:r>
              </a:p>
            </p:txBody>
          </p:sp>
        </p:grpSp>
        <p:sp>
          <p:nvSpPr>
            <p:cNvPr id="89" name="右箭头 18"/>
            <p:cNvSpPr/>
            <p:nvPr/>
          </p:nvSpPr>
          <p:spPr>
            <a:xfrm rot="5400000">
              <a:off x="9471594" y="2534829"/>
              <a:ext cx="442521" cy="438162"/>
            </a:xfrm>
            <a:prstGeom prst="rightArrow">
              <a:avLst/>
            </a:prstGeom>
            <a:solidFill>
              <a:srgbClr val="00B0F0"/>
            </a:solidFill>
            <a:ln w="28575" cap="flat" cmpd="sng" algn="ctr">
              <a:noFill/>
              <a:prstDash val="sysDot"/>
              <a:headEnd type="oval"/>
              <a:tailEnd type="triangle" w="med" len="med"/>
            </a:ln>
          </p:spPr>
          <p:txBody>
            <a:bodyPr lIns="101619" tIns="50809" rIns="101619" bIns="50809" rtlCol="0" anchor="ctr"/>
            <a:lstStyle/>
            <a:p>
              <a:pPr algn="ctr" defTabSz="1016190"/>
              <a:endParaRPr lang="zh-CN" altLang="en-US" kern="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92" name="文本框 98"/>
          <p:cNvSpPr txBox="1"/>
          <p:nvPr/>
        </p:nvSpPr>
        <p:spPr>
          <a:xfrm>
            <a:off x="2857203" y="2945007"/>
            <a:ext cx="997401" cy="28549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800" kern="1200" dirty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空间能力</a:t>
            </a:r>
          </a:p>
        </p:txBody>
      </p:sp>
      <p:sp>
        <p:nvSpPr>
          <p:cNvPr id="93" name="文本框 101"/>
          <p:cNvSpPr txBox="1"/>
          <p:nvPr/>
        </p:nvSpPr>
        <p:spPr>
          <a:xfrm>
            <a:off x="1834278" y="2945005"/>
            <a:ext cx="940207" cy="2855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800" kern="1200" dirty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公式法</a:t>
            </a:r>
          </a:p>
        </p:txBody>
      </p:sp>
      <p:sp>
        <p:nvSpPr>
          <p:cNvPr id="94" name="文本框 107"/>
          <p:cNvSpPr txBox="1"/>
          <p:nvPr/>
        </p:nvSpPr>
        <p:spPr>
          <a:xfrm>
            <a:off x="3926612" y="2937438"/>
            <a:ext cx="1440160" cy="29306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800" kern="1200" dirty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求阴影面积</a:t>
            </a:r>
          </a:p>
        </p:txBody>
      </p:sp>
      <p:sp>
        <p:nvSpPr>
          <p:cNvPr id="95" name="文本框 110"/>
          <p:cNvSpPr txBox="1"/>
          <p:nvPr/>
        </p:nvSpPr>
        <p:spPr>
          <a:xfrm>
            <a:off x="546759" y="2947081"/>
            <a:ext cx="424963" cy="283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800" kern="1200" dirty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圆</a:t>
            </a:r>
          </a:p>
        </p:txBody>
      </p:sp>
      <p:sp>
        <p:nvSpPr>
          <p:cNvPr id="96" name="文本框 113"/>
          <p:cNvSpPr txBox="1"/>
          <p:nvPr/>
        </p:nvSpPr>
        <p:spPr>
          <a:xfrm>
            <a:off x="1046615" y="2933418"/>
            <a:ext cx="746343" cy="2970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marL="0" lvl="0" indent="0" algn="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800" dirty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三角形</a:t>
            </a:r>
            <a:endParaRPr lang="zh-CN" altLang="en-US" sz="1800" kern="1200" dirty="0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526729" y="1613543"/>
            <a:ext cx="4806979" cy="1152958"/>
            <a:chOff x="2861711" y="1249232"/>
            <a:chExt cx="4806979" cy="1152958"/>
          </a:xfrm>
        </p:grpSpPr>
        <p:sp>
          <p:nvSpPr>
            <p:cNvPr id="98" name="矩形: 圆角 11"/>
            <p:cNvSpPr/>
            <p:nvPr/>
          </p:nvSpPr>
          <p:spPr>
            <a:xfrm>
              <a:off x="2861711" y="1249232"/>
              <a:ext cx="4806979" cy="1133005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headEnd type="oval"/>
              <a:tailEnd type="triangle" w="med" len="med"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9" name="圆角矩形 20"/>
            <p:cNvSpPr/>
            <p:nvPr/>
          </p:nvSpPr>
          <p:spPr>
            <a:xfrm>
              <a:off x="2907491" y="1322070"/>
              <a:ext cx="3585901" cy="1080120"/>
            </a:xfrm>
            <a:prstGeom prst="round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101619" tIns="50809" rIns="101619" bIns="50809" rtlCol="0" anchor="ctr"/>
            <a:lstStyle/>
            <a:p>
              <a:pPr marL="0" marR="0" lvl="0" indent="0" defTabSz="101619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zh-CN" sz="1400" b="0" dirty="0">
                  <a:latin typeface="+mj-ea"/>
                  <a:ea typeface="+mj-ea"/>
                </a:rPr>
                <a:t>如图，在直角</a:t>
              </a:r>
              <a:r>
                <a:rPr lang="en-US" altLang="zh-CN" sz="1400" b="0" dirty="0">
                  <a:latin typeface="+mj-ea"/>
                  <a:ea typeface="+mj-ea"/>
                </a:rPr>
                <a:t>△ABC</a:t>
              </a:r>
              <a:r>
                <a:rPr lang="zh-CN" altLang="zh-CN" sz="1400" b="0" dirty="0">
                  <a:latin typeface="+mj-ea"/>
                  <a:ea typeface="+mj-ea"/>
                </a:rPr>
                <a:t>中，</a:t>
              </a:r>
              <a:r>
                <a:rPr lang="en-US" altLang="zh-CN" sz="1400" b="0" dirty="0">
                  <a:latin typeface="+mj-ea"/>
                  <a:ea typeface="+mj-ea"/>
                </a:rPr>
                <a:t>∠BAC=90°</a:t>
              </a:r>
              <a:r>
                <a:rPr lang="zh-CN" altLang="zh-CN" sz="1400" b="0" dirty="0">
                  <a:latin typeface="+mj-ea"/>
                  <a:ea typeface="+mj-ea"/>
                </a:rPr>
                <a:t>，</a:t>
              </a:r>
              <a:r>
                <a:rPr lang="en-US" altLang="zh-CN" sz="1400" b="0" dirty="0">
                  <a:latin typeface="+mj-ea"/>
                  <a:ea typeface="+mj-ea"/>
                </a:rPr>
                <a:t>AB=3</a:t>
              </a:r>
              <a:r>
                <a:rPr lang="zh-CN" altLang="zh-CN" sz="1400" b="0" dirty="0">
                  <a:latin typeface="+mj-ea"/>
                  <a:ea typeface="+mj-ea"/>
                </a:rPr>
                <a:t>，</a:t>
              </a:r>
              <a:r>
                <a:rPr lang="en-US" altLang="zh-CN" sz="1400" b="0" dirty="0">
                  <a:latin typeface="+mj-ea"/>
                  <a:ea typeface="+mj-ea"/>
                </a:rPr>
                <a:t>AC=4</a:t>
              </a:r>
              <a:r>
                <a:rPr lang="zh-CN" altLang="zh-CN" sz="1400" b="0" dirty="0">
                  <a:latin typeface="+mj-ea"/>
                  <a:ea typeface="+mj-ea"/>
                </a:rPr>
                <a:t>，分别以</a:t>
              </a:r>
              <a:r>
                <a:rPr lang="en-US" altLang="zh-CN" sz="1400" b="0" dirty="0">
                  <a:latin typeface="+mj-ea"/>
                  <a:ea typeface="+mj-ea"/>
                </a:rPr>
                <a:t>AB</a:t>
              </a:r>
              <a:r>
                <a:rPr lang="zh-CN" altLang="zh-CN" sz="1400" b="0" dirty="0">
                  <a:latin typeface="+mj-ea"/>
                  <a:ea typeface="+mj-ea"/>
                </a:rPr>
                <a:t>、</a:t>
              </a:r>
              <a:r>
                <a:rPr lang="en-US" altLang="zh-CN" sz="1400" b="0" dirty="0">
                  <a:latin typeface="+mj-ea"/>
                  <a:ea typeface="+mj-ea"/>
                </a:rPr>
                <a:t>AC</a:t>
              </a:r>
              <a:r>
                <a:rPr lang="zh-CN" altLang="zh-CN" sz="1400" b="0" dirty="0">
                  <a:latin typeface="+mj-ea"/>
                  <a:ea typeface="+mj-ea"/>
                </a:rPr>
                <a:t>为直径作圆，则图中阴影部分的面积是</a:t>
              </a:r>
              <a:r>
                <a:rPr lang="en-US" altLang="zh-CN" sz="1400" b="0" dirty="0">
                  <a:latin typeface="+mj-ea"/>
                  <a:ea typeface="+mj-ea"/>
                </a:rPr>
                <a:t> ______ </a:t>
              </a:r>
              <a:r>
                <a:rPr lang="zh-CN" altLang="zh-CN" sz="1400" b="0" dirty="0">
                  <a:latin typeface="+mj-ea"/>
                  <a:ea typeface="+mj-ea"/>
                </a:rPr>
                <a:t>．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pic>
          <p:nvPicPr>
            <p:cNvPr id="100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2491" y="1354986"/>
              <a:ext cx="1276350" cy="90487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</p:grpSp>
      <p:sp>
        <p:nvSpPr>
          <p:cNvPr id="101" name="矩形 100"/>
          <p:cNvSpPr/>
          <p:nvPr/>
        </p:nvSpPr>
        <p:spPr>
          <a:xfrm>
            <a:off x="238697" y="917106"/>
            <a:ext cx="7613153" cy="504205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619" tIns="50809" rIns="101619" bIns="50809" rtlCol="0" anchor="ctr"/>
          <a:lstStyle/>
          <a:p>
            <a:r>
              <a:rPr lang="zh-CN" altLang="en-US" sz="18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周老师希望在备课、授课、辅导、组卷时资源平台能够“更懂他”</a:t>
            </a:r>
          </a:p>
        </p:txBody>
      </p:sp>
      <p:sp>
        <p:nvSpPr>
          <p:cNvPr id="29" name="标题 2"/>
          <p:cNvSpPr txBox="1">
            <a:spLocks/>
          </p:cNvSpPr>
          <p:nvPr/>
        </p:nvSpPr>
        <p:spPr>
          <a:xfrm>
            <a:off x="323821" y="303395"/>
            <a:ext cx="7115675" cy="757731"/>
          </a:xfrm>
          <a:prstGeom prst="rect">
            <a:avLst/>
          </a:prstGeom>
          <a:noFill/>
          <a:ln>
            <a:noFill/>
          </a:ln>
        </p:spPr>
        <p:txBody>
          <a:bodyPr lIns="95465" tIns="47732" rIns="95465" bIns="47732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方正大黑简体" pitchFamily="2" charset="-122"/>
                <a:ea typeface="方正大黑简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方正大黑简体" pitchFamily="2" charset="-122"/>
                <a:ea typeface="方正大黑简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方正大黑简体" pitchFamily="2" charset="-122"/>
                <a:ea typeface="方正大黑简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方正大黑简体" pitchFamily="2" charset="-122"/>
                <a:ea typeface="方正大黑简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charset="-122"/>
              </a:defRPr>
            </a:lvl9pPr>
          </a:lstStyle>
          <a:p>
            <a:pPr algn="l"/>
            <a:r>
              <a:rPr kumimoji="1" lang="zh-CN" altLang="en-US" sz="3600" dirty="0">
                <a:solidFill>
                  <a:srgbClr val="00B0F0"/>
                </a:solidFill>
                <a:latin typeface="微软雅黑"/>
                <a:ea typeface="微软雅黑"/>
              </a:rPr>
              <a:t>大数据价值 </a:t>
            </a:r>
            <a:r>
              <a:rPr kumimoji="1" lang="en-US" altLang="zh-CN" sz="3600" dirty="0">
                <a:solidFill>
                  <a:srgbClr val="00B0F0"/>
                </a:solidFill>
                <a:latin typeface="微软雅黑"/>
                <a:ea typeface="微软雅黑"/>
              </a:rPr>
              <a:t>–</a:t>
            </a:r>
            <a:r>
              <a:rPr kumimoji="1" lang="zh-CN" altLang="en-US" sz="3600" dirty="0">
                <a:solidFill>
                  <a:srgbClr val="00B0F0"/>
                </a:solidFill>
                <a:latin typeface="微软雅黑"/>
                <a:ea typeface="微软雅黑"/>
              </a:rPr>
              <a:t>资源应用</a:t>
            </a:r>
          </a:p>
        </p:txBody>
      </p:sp>
    </p:spTree>
    <p:extLst>
      <p:ext uri="{BB962C8B-B14F-4D97-AF65-F5344CB8AC3E}">
        <p14:creationId xmlns:p14="http://schemas.microsoft.com/office/powerpoint/2010/main" val="19650819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93" grpId="0" animBg="1"/>
      <p:bldP spid="94" grpId="0" animBg="1"/>
      <p:bldP spid="95" grpId="0" animBg="1"/>
      <p:bldP spid="9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15284" y="1377850"/>
            <a:ext cx="7488380" cy="1315619"/>
            <a:chOff x="815283" y="841025"/>
            <a:chExt cx="7488381" cy="1315619"/>
          </a:xfrm>
        </p:grpSpPr>
        <p:grpSp>
          <p:nvGrpSpPr>
            <p:cNvPr id="4" name="组合 3"/>
            <p:cNvGrpSpPr/>
            <p:nvPr/>
          </p:nvGrpSpPr>
          <p:grpSpPr>
            <a:xfrm>
              <a:off x="815283" y="1576144"/>
              <a:ext cx="321716" cy="580500"/>
              <a:chOff x="3131840" y="3080680"/>
              <a:chExt cx="288032" cy="564344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3185856" y="3080680"/>
                <a:ext cx="180000" cy="180000"/>
              </a:xfrm>
              <a:prstGeom prst="ellipse">
                <a:avLst/>
              </a:prstGeom>
              <a:solidFill>
                <a:srgbClr val="F7BB38"/>
              </a:solidFill>
              <a:ln w="12700" cap="flat" cmpd="sng" algn="ctr">
                <a:solidFill>
                  <a:srgbClr val="17598B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149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075" algn="l" defTabSz="914149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149" algn="l" defTabSz="914149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224" algn="l" defTabSz="914149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298" algn="l" defTabSz="914149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5373" algn="l" defTabSz="914149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2447" algn="l" defTabSz="914149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199524" algn="l" defTabSz="914149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6597" algn="l" defTabSz="914149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3230"/>
                <a:endParaRPr lang="zh-CN" altLang="en-US" b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cxnSp>
            <p:nvCxnSpPr>
              <p:cNvPr id="14" name="直接连接符 13"/>
              <p:cNvCxnSpPr>
                <a:stCxn id="13" idx="4"/>
              </p:cNvCxnSpPr>
              <p:nvPr/>
            </p:nvCxnSpPr>
            <p:spPr>
              <a:xfrm>
                <a:off x="3275856" y="3260680"/>
                <a:ext cx="0" cy="252048"/>
              </a:xfrm>
              <a:prstGeom prst="line">
                <a:avLst/>
              </a:prstGeom>
              <a:noFill/>
              <a:ln w="6350" cap="flat" cmpd="sng" algn="ctr">
                <a:solidFill>
                  <a:srgbClr val="17598B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5" name="直接连接符 14"/>
              <p:cNvCxnSpPr/>
              <p:nvPr/>
            </p:nvCxnSpPr>
            <p:spPr>
              <a:xfrm flipH="1">
                <a:off x="3131840" y="3501008"/>
                <a:ext cx="144016" cy="144016"/>
              </a:xfrm>
              <a:prstGeom prst="line">
                <a:avLst/>
              </a:prstGeom>
              <a:noFill/>
              <a:ln w="6350" cap="flat" cmpd="sng" algn="ctr">
                <a:solidFill>
                  <a:srgbClr val="17598B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6" name="直接连接符 15"/>
              <p:cNvCxnSpPr/>
              <p:nvPr/>
            </p:nvCxnSpPr>
            <p:spPr>
              <a:xfrm flipH="1" flipV="1">
                <a:off x="3275856" y="3501008"/>
                <a:ext cx="144016" cy="144016"/>
              </a:xfrm>
              <a:prstGeom prst="line">
                <a:avLst/>
              </a:prstGeom>
              <a:noFill/>
              <a:ln w="6350" cap="flat" cmpd="sng" algn="ctr">
                <a:solidFill>
                  <a:srgbClr val="17598B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7" name="直接连接符 16"/>
              <p:cNvCxnSpPr/>
              <p:nvPr/>
            </p:nvCxnSpPr>
            <p:spPr>
              <a:xfrm flipH="1">
                <a:off x="3131840" y="3336036"/>
                <a:ext cx="144016" cy="144016"/>
              </a:xfrm>
              <a:prstGeom prst="line">
                <a:avLst/>
              </a:prstGeom>
              <a:noFill/>
              <a:ln w="6350" cap="flat" cmpd="sng" algn="ctr">
                <a:solidFill>
                  <a:srgbClr val="17598B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8" name="直接连接符 17"/>
              <p:cNvCxnSpPr/>
              <p:nvPr/>
            </p:nvCxnSpPr>
            <p:spPr>
              <a:xfrm flipH="1" flipV="1">
                <a:off x="3275856" y="3336036"/>
                <a:ext cx="144016" cy="144016"/>
              </a:xfrm>
              <a:prstGeom prst="line">
                <a:avLst/>
              </a:prstGeom>
              <a:noFill/>
              <a:ln w="6350" cap="flat" cmpd="sng" algn="ctr">
                <a:solidFill>
                  <a:srgbClr val="17598B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5" name="组合 4"/>
            <p:cNvGrpSpPr/>
            <p:nvPr/>
          </p:nvGrpSpPr>
          <p:grpSpPr>
            <a:xfrm>
              <a:off x="7711433" y="878726"/>
              <a:ext cx="592231" cy="1243173"/>
              <a:chOff x="3131840" y="3113424"/>
              <a:chExt cx="288032" cy="531600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3185856" y="3113424"/>
                <a:ext cx="180000" cy="147256"/>
              </a:xfrm>
              <a:prstGeom prst="ellipse">
                <a:avLst/>
              </a:prstGeom>
              <a:solidFill>
                <a:srgbClr val="F7BB38"/>
              </a:solidFill>
              <a:ln w="12700" cap="flat" cmpd="sng" algn="ctr">
                <a:solidFill>
                  <a:srgbClr val="17598B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149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075" algn="l" defTabSz="914149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149" algn="l" defTabSz="914149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224" algn="l" defTabSz="914149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298" algn="l" defTabSz="914149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5373" algn="l" defTabSz="914149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2447" algn="l" defTabSz="914149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199524" algn="l" defTabSz="914149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6597" algn="l" defTabSz="914149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3230"/>
                <a:endParaRPr lang="zh-CN" altLang="en-US" b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cxnSp>
            <p:nvCxnSpPr>
              <p:cNvPr id="8" name="直接连接符 7"/>
              <p:cNvCxnSpPr>
                <a:stCxn id="7" idx="4"/>
              </p:cNvCxnSpPr>
              <p:nvPr/>
            </p:nvCxnSpPr>
            <p:spPr>
              <a:xfrm>
                <a:off x="3275856" y="3260681"/>
                <a:ext cx="0" cy="252047"/>
              </a:xfrm>
              <a:prstGeom prst="line">
                <a:avLst/>
              </a:prstGeom>
              <a:noFill/>
              <a:ln w="6350" cap="flat" cmpd="sng" algn="ctr">
                <a:solidFill>
                  <a:srgbClr val="17598B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" name="直接连接符 8"/>
              <p:cNvCxnSpPr/>
              <p:nvPr/>
            </p:nvCxnSpPr>
            <p:spPr>
              <a:xfrm flipH="1">
                <a:off x="3131840" y="3501008"/>
                <a:ext cx="144016" cy="144016"/>
              </a:xfrm>
              <a:prstGeom prst="line">
                <a:avLst/>
              </a:prstGeom>
              <a:noFill/>
              <a:ln w="6350" cap="flat" cmpd="sng" algn="ctr">
                <a:solidFill>
                  <a:srgbClr val="17598B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0" name="直接连接符 9"/>
              <p:cNvCxnSpPr/>
              <p:nvPr/>
            </p:nvCxnSpPr>
            <p:spPr>
              <a:xfrm flipH="1" flipV="1">
                <a:off x="3275856" y="3501008"/>
                <a:ext cx="144016" cy="144016"/>
              </a:xfrm>
              <a:prstGeom prst="line">
                <a:avLst/>
              </a:prstGeom>
              <a:noFill/>
              <a:ln w="6350" cap="flat" cmpd="sng" algn="ctr">
                <a:solidFill>
                  <a:srgbClr val="17598B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" name="直接连接符 10"/>
              <p:cNvCxnSpPr/>
              <p:nvPr/>
            </p:nvCxnSpPr>
            <p:spPr>
              <a:xfrm flipH="1">
                <a:off x="3131840" y="3336036"/>
                <a:ext cx="144016" cy="144016"/>
              </a:xfrm>
              <a:prstGeom prst="line">
                <a:avLst/>
              </a:prstGeom>
              <a:noFill/>
              <a:ln w="6350" cap="flat" cmpd="sng" algn="ctr">
                <a:solidFill>
                  <a:srgbClr val="17598B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2" name="直接连接符 11"/>
              <p:cNvCxnSpPr/>
              <p:nvPr/>
            </p:nvCxnSpPr>
            <p:spPr>
              <a:xfrm flipH="1" flipV="1">
                <a:off x="3275856" y="3336036"/>
                <a:ext cx="144016" cy="144016"/>
              </a:xfrm>
              <a:prstGeom prst="line">
                <a:avLst/>
              </a:prstGeom>
              <a:noFill/>
              <a:ln w="6350" cap="flat" cmpd="sng" algn="ctr">
                <a:solidFill>
                  <a:srgbClr val="17598B"/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6" name="直接箭头连接符 5"/>
            <p:cNvCxnSpPr>
              <a:stCxn id="13" idx="6"/>
            </p:cNvCxnSpPr>
            <p:nvPr/>
          </p:nvCxnSpPr>
          <p:spPr>
            <a:xfrm flipV="1">
              <a:off x="1076666" y="841025"/>
              <a:ext cx="6745831" cy="827696"/>
            </a:xfrm>
            <a:prstGeom prst="straightConnector1">
              <a:avLst/>
            </a:prstGeom>
            <a:noFill/>
            <a:ln w="12700" cap="flat" cmpd="sng" algn="ctr">
              <a:solidFill>
                <a:srgbClr val="1B2831"/>
              </a:solidFill>
              <a:prstDash val="dash"/>
              <a:miter lim="800000"/>
              <a:tailEnd type="triangle"/>
            </a:ln>
            <a:effectLst/>
          </p:spPr>
        </p:cxnSp>
      </p:grpSp>
      <p:grpSp>
        <p:nvGrpSpPr>
          <p:cNvPr id="19" name="组合 18"/>
          <p:cNvGrpSpPr/>
          <p:nvPr/>
        </p:nvGrpSpPr>
        <p:grpSpPr>
          <a:xfrm>
            <a:off x="3145194" y="1447049"/>
            <a:ext cx="2723823" cy="829256"/>
            <a:chOff x="3145183" y="910237"/>
            <a:chExt cx="2723813" cy="829263"/>
          </a:xfrm>
        </p:grpSpPr>
        <p:sp>
          <p:nvSpPr>
            <p:cNvPr id="20" name="文本框 52"/>
            <p:cNvSpPr txBox="1"/>
            <p:nvPr/>
          </p:nvSpPr>
          <p:spPr>
            <a:xfrm>
              <a:off x="3631426" y="910237"/>
              <a:ext cx="1415767" cy="3385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075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149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224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298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373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447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524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6597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3230"/>
              <a:r>
                <a:rPr lang="zh-CN" altLang="en-US" sz="1600" dirty="0">
                  <a:solidFill>
                    <a:srgbClr val="17598B"/>
                  </a:solidFill>
                  <a:latin typeface="Arial"/>
                  <a:ea typeface="微软雅黑"/>
                </a:rPr>
                <a:t>学习过程数据</a:t>
              </a:r>
            </a:p>
          </p:txBody>
        </p:sp>
        <p:sp>
          <p:nvSpPr>
            <p:cNvPr id="21" name="文本框 54"/>
            <p:cNvSpPr txBox="1"/>
            <p:nvPr/>
          </p:nvSpPr>
          <p:spPr>
            <a:xfrm>
              <a:off x="3145183" y="1370165"/>
              <a:ext cx="2723813" cy="3693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075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149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224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298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373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447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524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6597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3230"/>
              <a:r>
                <a:rPr lang="zh-CN" altLang="en-US" dirty="0">
                  <a:solidFill>
                    <a:srgbClr val="17598B"/>
                  </a:solidFill>
                  <a:latin typeface="Arial"/>
                  <a:ea typeface="微软雅黑"/>
                </a:rPr>
                <a:t>蕴含大量教与学分析价值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76197" y="2627895"/>
            <a:ext cx="7799926" cy="96750"/>
            <a:chOff x="576197" y="2059900"/>
            <a:chExt cx="7799926" cy="96750"/>
          </a:xfrm>
        </p:grpSpPr>
        <p:cxnSp>
          <p:nvCxnSpPr>
            <p:cNvPr id="23" name="直接箭头连接符 22"/>
            <p:cNvCxnSpPr/>
            <p:nvPr/>
          </p:nvCxnSpPr>
          <p:spPr>
            <a:xfrm>
              <a:off x="576197" y="2135862"/>
              <a:ext cx="7799926" cy="6"/>
            </a:xfrm>
            <a:prstGeom prst="straightConnector1">
              <a:avLst/>
            </a:prstGeom>
            <a:noFill/>
            <a:ln w="28575" cap="flat" cmpd="sng" algn="ctr">
              <a:solidFill>
                <a:srgbClr val="17598B"/>
              </a:solidFill>
              <a:prstDash val="solid"/>
              <a:miter lim="800000"/>
              <a:tailEnd type="triangle" w="lg" len="lg"/>
            </a:ln>
            <a:effectLst/>
          </p:spPr>
        </p:cxnSp>
        <p:cxnSp>
          <p:nvCxnSpPr>
            <p:cNvPr id="24" name="直接连接符 23"/>
            <p:cNvCxnSpPr/>
            <p:nvPr/>
          </p:nvCxnSpPr>
          <p:spPr>
            <a:xfrm flipV="1">
              <a:off x="2093747" y="2059900"/>
              <a:ext cx="0" cy="96750"/>
            </a:xfrm>
            <a:prstGeom prst="line">
              <a:avLst/>
            </a:prstGeom>
            <a:noFill/>
            <a:ln w="28575" cap="flat" cmpd="sng" algn="ctr">
              <a:solidFill>
                <a:srgbClr val="17598B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5" name="直接连接符 24"/>
            <p:cNvCxnSpPr/>
            <p:nvPr/>
          </p:nvCxnSpPr>
          <p:spPr>
            <a:xfrm flipV="1">
              <a:off x="7660519" y="2059900"/>
              <a:ext cx="0" cy="96750"/>
            </a:xfrm>
            <a:prstGeom prst="line">
              <a:avLst/>
            </a:prstGeom>
            <a:noFill/>
            <a:ln w="28575" cap="flat" cmpd="sng" algn="ctr">
              <a:solidFill>
                <a:srgbClr val="17598B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6" name="直接连接符 25"/>
            <p:cNvCxnSpPr/>
            <p:nvPr/>
          </p:nvCxnSpPr>
          <p:spPr>
            <a:xfrm flipV="1">
              <a:off x="2889000" y="2059900"/>
              <a:ext cx="0" cy="96750"/>
            </a:xfrm>
            <a:prstGeom prst="line">
              <a:avLst/>
            </a:prstGeom>
            <a:noFill/>
            <a:ln w="28575" cap="flat" cmpd="sng" algn="ctr">
              <a:solidFill>
                <a:srgbClr val="17598B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7" name="直接连接符 26"/>
            <p:cNvCxnSpPr/>
            <p:nvPr/>
          </p:nvCxnSpPr>
          <p:spPr>
            <a:xfrm flipV="1">
              <a:off x="6865263" y="2059900"/>
              <a:ext cx="0" cy="96750"/>
            </a:xfrm>
            <a:prstGeom prst="line">
              <a:avLst/>
            </a:prstGeom>
            <a:noFill/>
            <a:ln w="28575" cap="flat" cmpd="sng" algn="ctr">
              <a:solidFill>
                <a:srgbClr val="17598B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8" name="直接连接符 27"/>
            <p:cNvCxnSpPr/>
            <p:nvPr/>
          </p:nvCxnSpPr>
          <p:spPr>
            <a:xfrm flipV="1">
              <a:off x="3684252" y="2059900"/>
              <a:ext cx="0" cy="96750"/>
            </a:xfrm>
            <a:prstGeom prst="line">
              <a:avLst/>
            </a:prstGeom>
            <a:noFill/>
            <a:ln w="28575" cap="flat" cmpd="sng" algn="ctr">
              <a:solidFill>
                <a:srgbClr val="17598B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9" name="直接连接符 28"/>
            <p:cNvCxnSpPr/>
            <p:nvPr/>
          </p:nvCxnSpPr>
          <p:spPr>
            <a:xfrm flipV="1">
              <a:off x="6070010" y="2059900"/>
              <a:ext cx="0" cy="96750"/>
            </a:xfrm>
            <a:prstGeom prst="line">
              <a:avLst/>
            </a:prstGeom>
            <a:noFill/>
            <a:ln w="28575" cap="flat" cmpd="sng" algn="ctr">
              <a:solidFill>
                <a:srgbClr val="17598B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30" name="直接连接符 29"/>
            <p:cNvCxnSpPr/>
            <p:nvPr/>
          </p:nvCxnSpPr>
          <p:spPr>
            <a:xfrm flipV="1">
              <a:off x="4479505" y="2059900"/>
              <a:ext cx="0" cy="96750"/>
            </a:xfrm>
            <a:prstGeom prst="line">
              <a:avLst/>
            </a:prstGeom>
            <a:noFill/>
            <a:ln w="28575" cap="flat" cmpd="sng" algn="ctr">
              <a:solidFill>
                <a:srgbClr val="17598B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31" name="直接连接符 30"/>
            <p:cNvCxnSpPr/>
            <p:nvPr/>
          </p:nvCxnSpPr>
          <p:spPr>
            <a:xfrm flipV="1">
              <a:off x="5274758" y="2059900"/>
              <a:ext cx="0" cy="96750"/>
            </a:xfrm>
            <a:prstGeom prst="line">
              <a:avLst/>
            </a:prstGeom>
            <a:noFill/>
            <a:ln w="28575" cap="flat" cmpd="sng" algn="ctr">
              <a:solidFill>
                <a:srgbClr val="17598B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32" name="直接连接符 31"/>
            <p:cNvCxnSpPr/>
            <p:nvPr/>
          </p:nvCxnSpPr>
          <p:spPr>
            <a:xfrm flipV="1">
              <a:off x="1279555" y="2059900"/>
              <a:ext cx="0" cy="96750"/>
            </a:xfrm>
            <a:prstGeom prst="line">
              <a:avLst/>
            </a:prstGeom>
            <a:noFill/>
            <a:ln w="28575" cap="flat" cmpd="sng" algn="ctr">
              <a:solidFill>
                <a:srgbClr val="17598B"/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33" name="组合 32"/>
          <p:cNvGrpSpPr/>
          <p:nvPr/>
        </p:nvGrpSpPr>
        <p:grpSpPr>
          <a:xfrm>
            <a:off x="820375" y="2783867"/>
            <a:ext cx="7259143" cy="307777"/>
            <a:chOff x="820360" y="2247047"/>
            <a:chExt cx="7259143" cy="307777"/>
          </a:xfrm>
        </p:grpSpPr>
        <p:sp>
          <p:nvSpPr>
            <p:cNvPr id="34" name="文本框 43"/>
            <p:cNvSpPr txBox="1"/>
            <p:nvPr/>
          </p:nvSpPr>
          <p:spPr>
            <a:xfrm>
              <a:off x="5586186" y="2247047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075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149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224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298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373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447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524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6597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3230"/>
              <a:r>
                <a:rPr lang="zh-CN" altLang="en-US" sz="1400" dirty="0">
                  <a:solidFill>
                    <a:srgbClr val="1B2831"/>
                  </a:solidFill>
                  <a:latin typeface="Arial"/>
                  <a:ea typeface="微软雅黑"/>
                </a:rPr>
                <a:t>水平会考</a:t>
              </a:r>
            </a:p>
          </p:txBody>
        </p:sp>
        <p:sp>
          <p:nvSpPr>
            <p:cNvPr id="35" name="文本框 44"/>
            <p:cNvSpPr txBox="1"/>
            <p:nvPr/>
          </p:nvSpPr>
          <p:spPr>
            <a:xfrm>
              <a:off x="7176692" y="2247047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075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149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224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298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373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447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524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6597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3230"/>
              <a:r>
                <a:rPr lang="zh-CN" altLang="en-US" sz="1400" dirty="0">
                  <a:solidFill>
                    <a:srgbClr val="1B2831"/>
                  </a:solidFill>
                  <a:latin typeface="Arial"/>
                  <a:ea typeface="微软雅黑"/>
                </a:rPr>
                <a:t>模拟考试</a:t>
              </a:r>
            </a:p>
          </p:txBody>
        </p:sp>
        <p:sp>
          <p:nvSpPr>
            <p:cNvPr id="36" name="文本框 45"/>
            <p:cNvSpPr txBox="1"/>
            <p:nvPr/>
          </p:nvSpPr>
          <p:spPr>
            <a:xfrm>
              <a:off x="6430902" y="2247047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075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149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224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298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373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447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524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6597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3230"/>
              <a:r>
                <a:rPr lang="zh-CN" altLang="en-US" sz="1400" dirty="0">
                  <a:solidFill>
                    <a:srgbClr val="1B2831"/>
                  </a:solidFill>
                  <a:latin typeface="Arial"/>
                  <a:ea typeface="微软雅黑"/>
                </a:rPr>
                <a:t>区域联考</a:t>
              </a:r>
            </a:p>
          </p:txBody>
        </p:sp>
        <p:sp>
          <p:nvSpPr>
            <p:cNvPr id="37" name="文本框 39"/>
            <p:cNvSpPr txBox="1"/>
            <p:nvPr/>
          </p:nvSpPr>
          <p:spPr>
            <a:xfrm>
              <a:off x="1761403" y="2247047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075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149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224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298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373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447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524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6597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3230"/>
              <a:r>
                <a:rPr lang="zh-CN" altLang="en-US" sz="1400" dirty="0">
                  <a:solidFill>
                    <a:srgbClr val="1B2831"/>
                  </a:solidFill>
                  <a:latin typeface="Arial"/>
                  <a:ea typeface="微软雅黑"/>
                </a:rPr>
                <a:t>作业</a:t>
              </a:r>
            </a:p>
          </p:txBody>
        </p:sp>
        <p:sp>
          <p:nvSpPr>
            <p:cNvPr id="38" name="文本框 40"/>
            <p:cNvSpPr txBox="1"/>
            <p:nvPr/>
          </p:nvSpPr>
          <p:spPr>
            <a:xfrm>
              <a:off x="2381605" y="2247047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075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149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224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298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373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447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524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6597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3230"/>
              <a:r>
                <a:rPr lang="zh-CN" altLang="en-US" sz="1400" dirty="0">
                  <a:solidFill>
                    <a:srgbClr val="1B2831"/>
                  </a:solidFill>
                  <a:latin typeface="Arial"/>
                  <a:ea typeface="微软雅黑"/>
                </a:rPr>
                <a:t>同步测试</a:t>
              </a:r>
            </a:p>
          </p:txBody>
        </p:sp>
        <p:sp>
          <p:nvSpPr>
            <p:cNvPr id="39" name="文本框 41"/>
            <p:cNvSpPr txBox="1"/>
            <p:nvPr/>
          </p:nvSpPr>
          <p:spPr>
            <a:xfrm>
              <a:off x="4163540" y="2247047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075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149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224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298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373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447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524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6597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3230"/>
              <a:r>
                <a:rPr lang="zh-CN" altLang="en-US" sz="1400" dirty="0">
                  <a:solidFill>
                    <a:srgbClr val="1B2831"/>
                  </a:solidFill>
                  <a:latin typeface="Arial"/>
                  <a:ea typeface="微软雅黑"/>
                </a:rPr>
                <a:t>期中</a:t>
              </a:r>
            </a:p>
          </p:txBody>
        </p:sp>
        <p:sp>
          <p:nvSpPr>
            <p:cNvPr id="40" name="文本框 42"/>
            <p:cNvSpPr txBox="1"/>
            <p:nvPr/>
          </p:nvSpPr>
          <p:spPr>
            <a:xfrm>
              <a:off x="4973210" y="2247047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075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149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224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298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373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447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524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6597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3230"/>
              <a:r>
                <a:rPr lang="zh-CN" altLang="en-US" sz="1400" dirty="0">
                  <a:solidFill>
                    <a:srgbClr val="1B2831"/>
                  </a:solidFill>
                  <a:latin typeface="Arial"/>
                  <a:ea typeface="微软雅黑"/>
                </a:rPr>
                <a:t>期末</a:t>
              </a:r>
            </a:p>
          </p:txBody>
        </p:sp>
        <p:sp>
          <p:nvSpPr>
            <p:cNvPr id="41" name="文本框 47"/>
            <p:cNvSpPr txBox="1"/>
            <p:nvPr/>
          </p:nvSpPr>
          <p:spPr>
            <a:xfrm>
              <a:off x="3376432" y="2247047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075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149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224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298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373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447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524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6597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3230"/>
              <a:r>
                <a:rPr lang="zh-CN" altLang="en-US" sz="1400" dirty="0">
                  <a:solidFill>
                    <a:srgbClr val="1B2831"/>
                  </a:solidFill>
                  <a:latin typeface="Arial"/>
                  <a:ea typeface="微软雅黑"/>
                </a:rPr>
                <a:t>月考</a:t>
              </a:r>
            </a:p>
          </p:txBody>
        </p:sp>
        <p:sp>
          <p:nvSpPr>
            <p:cNvPr id="42" name="文本框 39"/>
            <p:cNvSpPr txBox="1"/>
            <p:nvPr/>
          </p:nvSpPr>
          <p:spPr>
            <a:xfrm>
              <a:off x="820360" y="2247047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075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149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224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298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373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447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524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6597" algn="l" defTabSz="914149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3230"/>
              <a:r>
                <a:rPr lang="zh-CN" altLang="en-US" sz="1400" dirty="0">
                  <a:solidFill>
                    <a:srgbClr val="1B2831"/>
                  </a:solidFill>
                  <a:latin typeface="Arial"/>
                  <a:ea typeface="微软雅黑"/>
                </a:rPr>
                <a:t>课堂互动</a:t>
              </a:r>
            </a:p>
          </p:txBody>
        </p:sp>
      </p:grpSp>
      <p:sp>
        <p:nvSpPr>
          <p:cNvPr id="61" name="标题 1"/>
          <p:cNvSpPr txBox="1">
            <a:spLocks/>
          </p:cNvSpPr>
          <p:nvPr/>
        </p:nvSpPr>
        <p:spPr>
          <a:xfrm>
            <a:off x="402653" y="485056"/>
            <a:ext cx="3580459" cy="523220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2" tIns="0" rIns="0" bIns="0">
            <a:spAutoFit/>
          </a:bodyPr>
          <a:lstStyle>
            <a:lvl1pPr algn="l" defTabSz="954088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4000" b="1" kern="120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algn="l" defTabSz="954088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954088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954088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954088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189" algn="ctr" defTabSz="955651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6pPr>
            <a:lvl7pPr marL="914377" algn="ctr" defTabSz="955651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7pPr>
            <a:lvl8pPr marL="1371566" algn="ctr" defTabSz="955651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8pPr>
            <a:lvl9pPr marL="1828754" algn="ctr" defTabSz="955651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9pPr>
          </a:lstStyle>
          <a:p>
            <a:r>
              <a:rPr lang="zh-CN" altLang="en-US" sz="3400" dirty="0">
                <a:solidFill>
                  <a:srgbClr val="00B0F0"/>
                </a:solidFill>
                <a:latin typeface="微软雅黑"/>
                <a:ea typeface="微软雅黑"/>
                <a:cs typeface="+mn-cs"/>
              </a:rPr>
              <a:t>教学大数据化采集</a:t>
            </a:r>
          </a:p>
        </p:txBody>
      </p:sp>
      <p:sp>
        <p:nvSpPr>
          <p:cNvPr id="134" name="TextBox 70"/>
          <p:cNvSpPr txBox="1"/>
          <p:nvPr/>
        </p:nvSpPr>
        <p:spPr>
          <a:xfrm>
            <a:off x="157761" y="6446566"/>
            <a:ext cx="9245160" cy="481968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5282" tIns="47643" rIns="95282" bIns="47643">
            <a:spAutoFit/>
          </a:bodyPr>
          <a:lstStyle>
            <a:defPPr>
              <a:defRPr lang="zh-CN"/>
            </a:defPPr>
            <a:lvl1pPr defTabSz="952644">
              <a:buNone/>
              <a:defRPr sz="210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2500" dirty="0">
                <a:solidFill>
                  <a:schemeClr val="bg1"/>
                </a:solidFill>
              </a:rPr>
              <a:t>伴随式采集</a:t>
            </a:r>
            <a:r>
              <a:rPr lang="en-US" altLang="zh-CN" sz="2500" dirty="0">
                <a:solidFill>
                  <a:schemeClr val="bg1"/>
                </a:solidFill>
              </a:rPr>
              <a:t>+</a:t>
            </a:r>
            <a:r>
              <a:rPr lang="zh-CN" altLang="en-US" sz="2500" dirty="0">
                <a:solidFill>
                  <a:schemeClr val="bg1"/>
                </a:solidFill>
              </a:rPr>
              <a:t>人工智帮忙不填乱，使个性化教、学成为可能</a:t>
            </a:r>
          </a:p>
        </p:txBody>
      </p:sp>
      <p:pic>
        <p:nvPicPr>
          <p:cNvPr id="71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952" y="3649468"/>
            <a:ext cx="1437625" cy="1135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图片 7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6548" y="3529525"/>
            <a:ext cx="1513292" cy="1232958"/>
          </a:xfrm>
          <a:prstGeom prst="rect">
            <a:avLst/>
          </a:prstGeom>
        </p:spPr>
      </p:pic>
      <p:pic>
        <p:nvPicPr>
          <p:cNvPr id="7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418" y="3581402"/>
            <a:ext cx="1398283" cy="1157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6" name="表格 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364275"/>
              </p:ext>
            </p:extLst>
          </p:nvPr>
        </p:nvGraphicFramePr>
        <p:xfrm>
          <a:off x="122817" y="4918683"/>
          <a:ext cx="9289032" cy="1327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marL="0" marR="0" indent="0" algn="ctr" defTabSz="87542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/>
                        <a:t>课堂互动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/>
                        <a:t>日常作业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/>
                        <a:t>随堂测验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/>
                        <a:t>校园考试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/>
                        <a:t>区域联考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/>
                        <a:t>智慧课堂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/>
                        <a:t>智学手阅</a:t>
                      </a:r>
                      <a:endParaRPr lang="en-US" altLang="zh-CN" sz="1600" dirty="0"/>
                    </a:p>
                    <a:p>
                      <a:pPr algn="ctr"/>
                      <a:r>
                        <a:rPr lang="zh-CN" altLang="en-US" sz="1600" dirty="0"/>
                        <a:t>在线作业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aseline="0" dirty="0"/>
                        <a:t>智学手阅</a:t>
                      </a:r>
                      <a:endParaRPr lang="en-US" altLang="zh-CN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/>
                        <a:t>智学网阅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/>
                        <a:t>智学网阅</a:t>
                      </a:r>
                      <a:endParaRPr lang="en-US" altLang="zh-CN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77" name="图片 7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79" y="3686883"/>
            <a:ext cx="1656184" cy="918245"/>
          </a:xfrm>
          <a:prstGeom prst="rect">
            <a:avLst/>
          </a:prstGeom>
          <a:ln w="19050">
            <a:solidFill>
              <a:schemeClr val="accent5"/>
            </a:solidFill>
          </a:ln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13102" y="3355775"/>
            <a:ext cx="959598" cy="1204419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63" r="25757"/>
          <a:stretch/>
        </p:blipFill>
        <p:spPr>
          <a:xfrm>
            <a:off x="2398263" y="3765833"/>
            <a:ext cx="692457" cy="1007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5185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 txBox="1">
            <a:spLocks/>
          </p:cNvSpPr>
          <p:nvPr/>
        </p:nvSpPr>
        <p:spPr>
          <a:xfrm>
            <a:off x="287137" y="413050"/>
            <a:ext cx="8110538" cy="1385887"/>
          </a:xfrm>
          <a:prstGeom prst="rect">
            <a:avLst/>
          </a:prstGeom>
        </p:spPr>
        <p:txBody>
          <a:bodyPr/>
          <a:lstStyle>
            <a:lvl1pPr algn="l" defTabSz="954088" rtl="0" eaLnBrk="0" fontAlgn="base" hangingPunct="0">
              <a:spcBef>
                <a:spcPct val="0"/>
              </a:spcBef>
              <a:spcAft>
                <a:spcPct val="0"/>
              </a:spcAft>
              <a:defRPr kumimoji="1" lang="zh-CN" altLang="en-US" sz="4000" b="1" kern="120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  <a:lvl2pPr algn="l" defTabSz="954088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algn="l" defTabSz="954088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algn="l" defTabSz="954088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algn="l" defTabSz="954088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189" algn="ctr" defTabSz="955651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6pPr>
            <a:lvl7pPr marL="914377" algn="ctr" defTabSz="955651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7pPr>
            <a:lvl8pPr marL="1371566" algn="ctr" defTabSz="955651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8pPr>
            <a:lvl9pPr marL="1828754" algn="ctr" defTabSz="955651" rtl="0" eaLnBrk="1" fontAlgn="base" hangingPunct="1">
              <a:spcBef>
                <a:spcPct val="0"/>
              </a:spcBef>
              <a:spcAft>
                <a:spcPct val="0"/>
              </a:spcAft>
              <a:defRPr kumimoji="1" sz="4200">
                <a:solidFill>
                  <a:schemeClr val="bg1"/>
                </a:solidFill>
                <a:latin typeface="Times New Roman" pitchFamily="18" charset="0"/>
                <a:ea typeface="方正大黑简体" pitchFamily="2" charset="-122"/>
              </a:defRPr>
            </a:lvl9pPr>
          </a:lstStyle>
          <a:p>
            <a:r>
              <a:rPr lang="zh-CN" altLang="en-US" sz="36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人工智能帮助教师批改作文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508" y="1225519"/>
            <a:ext cx="3696299" cy="2499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虚尾箭头 4"/>
          <p:cNvSpPr/>
          <p:nvPr/>
        </p:nvSpPr>
        <p:spPr>
          <a:xfrm rot="5400000">
            <a:off x="1981933" y="4015285"/>
            <a:ext cx="875793" cy="584089"/>
          </a:xfrm>
          <a:prstGeom prst="striped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9744" tIns="49872" rIns="99744" bIns="49872" rtlCol="0" anchor="ctr"/>
          <a:lstStyle/>
          <a:p>
            <a:pPr indent="1654" algn="ctr">
              <a:lnSpc>
                <a:spcPct val="150000"/>
              </a:lnSpc>
            </a:pPr>
            <a:endParaRPr lang="zh-CN" altLang="en-US" sz="2298" dirty="0">
              <a:solidFill>
                <a:schemeClr val="tx1"/>
              </a:solidFill>
              <a:latin typeface="+mn-ea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785" y="4924928"/>
            <a:ext cx="4282218" cy="2112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矩形 6"/>
          <p:cNvSpPr/>
          <p:nvPr/>
        </p:nvSpPr>
        <p:spPr>
          <a:xfrm>
            <a:off x="1488491" y="3869434"/>
            <a:ext cx="694421" cy="7030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984" dirty="0">
                <a:latin typeface="微软雅黑" pitchFamily="34" charset="-122"/>
                <a:ea typeface="微软雅黑" pitchFamily="34" charset="-122"/>
              </a:rPr>
              <a:t>文字</a:t>
            </a:r>
            <a:endParaRPr lang="en-US" altLang="zh-CN" sz="1984" dirty="0"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984" dirty="0">
                <a:latin typeface="微软雅黑" pitchFamily="34" charset="-122"/>
                <a:ea typeface="微软雅黑" pitchFamily="34" charset="-122"/>
              </a:rPr>
              <a:t>识别</a:t>
            </a:r>
          </a:p>
        </p:txBody>
      </p:sp>
      <p:sp>
        <p:nvSpPr>
          <p:cNvPr id="8" name="虚尾箭头 7"/>
          <p:cNvSpPr/>
          <p:nvPr/>
        </p:nvSpPr>
        <p:spPr>
          <a:xfrm rot="16200000">
            <a:off x="5373680" y="4081906"/>
            <a:ext cx="827291" cy="584089"/>
          </a:xfrm>
          <a:prstGeom prst="striped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9744" tIns="49872" rIns="99744" bIns="49872" rtlCol="0" anchor="ctr"/>
          <a:lstStyle/>
          <a:p>
            <a:pPr indent="1654" algn="ctr">
              <a:lnSpc>
                <a:spcPct val="150000"/>
              </a:lnSpc>
            </a:pPr>
            <a:endParaRPr lang="zh-CN" altLang="en-US" sz="2298" dirty="0">
              <a:solidFill>
                <a:schemeClr val="tx1"/>
              </a:solidFill>
              <a:latin typeface="+mn-ea"/>
            </a:endParaRPr>
          </a:p>
        </p:txBody>
      </p:sp>
      <p:grpSp>
        <p:nvGrpSpPr>
          <p:cNvPr id="10" name="组合 9"/>
          <p:cNvGrpSpPr/>
          <p:nvPr/>
        </p:nvGrpSpPr>
        <p:grpSpPr>
          <a:xfrm rot="433472">
            <a:off x="7403326" y="2173566"/>
            <a:ext cx="961617" cy="891976"/>
            <a:chOff x="306097" y="2574669"/>
            <a:chExt cx="961617" cy="891976"/>
          </a:xfrm>
        </p:grpSpPr>
        <p:cxnSp>
          <p:nvCxnSpPr>
            <p:cNvPr id="11" name="直接连接符 10"/>
            <p:cNvCxnSpPr/>
            <p:nvPr/>
          </p:nvCxnSpPr>
          <p:spPr bwMode="auto">
            <a:xfrm flipV="1">
              <a:off x="772510" y="3046545"/>
              <a:ext cx="488731" cy="364744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直接连接符 11"/>
            <p:cNvCxnSpPr/>
            <p:nvPr/>
          </p:nvCxnSpPr>
          <p:spPr bwMode="auto">
            <a:xfrm flipV="1">
              <a:off x="772510" y="3101901"/>
              <a:ext cx="488731" cy="364744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" name="文本框 7"/>
            <p:cNvSpPr txBox="1"/>
            <p:nvPr/>
          </p:nvSpPr>
          <p:spPr>
            <a:xfrm rot="19504664">
              <a:off x="306097" y="2574669"/>
              <a:ext cx="961617" cy="830997"/>
            </a:xfrm>
            <a:prstGeom prst="rect">
              <a:avLst/>
            </a:prstGeom>
            <a:noFill/>
            <a:ln w="571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zh-CN" sz="4800" b="0" dirty="0">
                  <a:latin typeface="华文行楷" pitchFamily="2" charset="-122"/>
                  <a:ea typeface="华文行楷" pitchFamily="2" charset="-122"/>
                  <a:cs typeface="HanziPen SC Regular"/>
                </a:rPr>
                <a:t>85</a:t>
              </a:r>
              <a:endParaRPr kumimoji="1" lang="zh-CN" altLang="en-US" sz="4800" b="0" dirty="0">
                <a:latin typeface="华文行楷" pitchFamily="2" charset="-122"/>
                <a:ea typeface="华文行楷" pitchFamily="2" charset="-122"/>
                <a:cs typeface="HanziPen SC Regular"/>
              </a:endParaRPr>
            </a:p>
          </p:txBody>
        </p:sp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20" y="1249079"/>
            <a:ext cx="3952370" cy="2673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矩形 14"/>
          <p:cNvSpPr/>
          <p:nvPr/>
        </p:nvSpPr>
        <p:spPr>
          <a:xfrm>
            <a:off x="6293385" y="4028265"/>
            <a:ext cx="694421" cy="7030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984" dirty="0">
                <a:latin typeface="微软雅黑" pitchFamily="34" charset="-122"/>
                <a:ea typeface="微软雅黑" pitchFamily="34" charset="-122"/>
              </a:rPr>
              <a:t>自动</a:t>
            </a:r>
            <a:endParaRPr lang="en-US" altLang="zh-CN" sz="1984" dirty="0"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984" dirty="0">
                <a:latin typeface="微软雅黑" pitchFamily="34" charset="-122"/>
                <a:ea typeface="微软雅黑" pitchFamily="34" charset="-122"/>
              </a:rPr>
              <a:t>评分</a:t>
            </a:r>
          </a:p>
        </p:txBody>
      </p:sp>
    </p:spTree>
    <p:extLst>
      <p:ext uri="{BB962C8B-B14F-4D97-AF65-F5344CB8AC3E}">
        <p14:creationId xmlns:p14="http://schemas.microsoft.com/office/powerpoint/2010/main" val="231105407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623072" y="1205136"/>
            <a:ext cx="5762335" cy="2797818"/>
            <a:chOff x="3667316" y="1277144"/>
            <a:chExt cx="5762335" cy="2886258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67316" y="1277144"/>
              <a:ext cx="5762335" cy="2886258"/>
            </a:xfrm>
            <a:prstGeom prst="rect">
              <a:avLst/>
            </a:prstGeom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9096" y="2448748"/>
              <a:ext cx="2376264" cy="1610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843" y="4153015"/>
            <a:ext cx="5590556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2715" y="269034"/>
            <a:ext cx="6228234" cy="742951"/>
          </a:xfrm>
        </p:spPr>
        <p:txBody>
          <a:bodyPr/>
          <a:lstStyle/>
          <a:p>
            <a:r>
              <a:rPr lang="zh-CN" altLang="en-US" sz="32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自动批改英文作文</a:t>
            </a:r>
            <a:endParaRPr lang="zh-CN" altLang="en-US" sz="3400" kern="0" dirty="0">
              <a:solidFill>
                <a:srgbClr val="00B0F0"/>
              </a:solidFill>
              <a:latin typeface="微软雅黑"/>
              <a:ea typeface="微软雅黑"/>
              <a:cs typeface="+mn-cs"/>
            </a:endParaRPr>
          </a:p>
        </p:txBody>
      </p:sp>
      <p:graphicFrame>
        <p:nvGraphicFramePr>
          <p:cNvPr id="9" name="内容占位符 8"/>
          <p:cNvGraphicFramePr>
            <a:graphicFrameLocks noGrp="1"/>
          </p:cNvGraphicFramePr>
          <p:nvPr>
            <p:ph idx="1"/>
            <p:extLst/>
          </p:nvPr>
        </p:nvGraphicFramePr>
        <p:xfrm>
          <a:off x="0" y="1349157"/>
          <a:ext cx="3638550" cy="49834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pSp>
        <p:nvGrpSpPr>
          <p:cNvPr id="22" name="组合 21"/>
          <p:cNvGrpSpPr/>
          <p:nvPr/>
        </p:nvGrpSpPr>
        <p:grpSpPr>
          <a:xfrm>
            <a:off x="3686465" y="4073045"/>
            <a:ext cx="5626935" cy="2880320"/>
            <a:chOff x="7429500" y="1036322"/>
            <a:chExt cx="2120900" cy="3132654"/>
          </a:xfrm>
        </p:grpSpPr>
        <p:sp>
          <p:nvSpPr>
            <p:cNvPr id="24" name="矩形 23"/>
            <p:cNvSpPr/>
            <p:nvPr/>
          </p:nvSpPr>
          <p:spPr bwMode="auto">
            <a:xfrm>
              <a:off x="7429500" y="3855710"/>
              <a:ext cx="2120900" cy="304606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556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16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+mn-ea"/>
                  <a:ea typeface="+mn-ea"/>
                </a:rPr>
                <a:t>词汇、语法、中式英语典型错误</a:t>
              </a:r>
            </a:p>
          </p:txBody>
        </p:sp>
        <p:sp>
          <p:nvSpPr>
            <p:cNvPr id="23" name="矩形 22"/>
            <p:cNvSpPr/>
            <p:nvPr/>
          </p:nvSpPr>
          <p:spPr bwMode="auto">
            <a:xfrm>
              <a:off x="7429500" y="1036322"/>
              <a:ext cx="2120900" cy="3132654"/>
            </a:xfrm>
            <a:prstGeom prst="rect">
              <a:avLst/>
            </a:prstGeom>
            <a:noFill/>
            <a:ln w="28575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556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9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465" y="7757864"/>
            <a:ext cx="795085" cy="554396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6071345" y="1916261"/>
            <a:ext cx="1728192" cy="2084776"/>
            <a:chOff x="7429500" y="1036322"/>
            <a:chExt cx="2120900" cy="3045678"/>
          </a:xfrm>
        </p:grpSpPr>
        <p:sp>
          <p:nvSpPr>
            <p:cNvPr id="19" name="矩形 18"/>
            <p:cNvSpPr/>
            <p:nvPr/>
          </p:nvSpPr>
          <p:spPr bwMode="auto">
            <a:xfrm>
              <a:off x="7429500" y="1036322"/>
              <a:ext cx="2120900" cy="3045678"/>
            </a:xfrm>
            <a:prstGeom prst="rect">
              <a:avLst/>
            </a:prstGeom>
            <a:noFill/>
            <a:ln w="28575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556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9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endParaRPr>
            </a:p>
          </p:txBody>
        </p:sp>
        <p:sp>
          <p:nvSpPr>
            <p:cNvPr id="20" name="矩形 19"/>
            <p:cNvSpPr/>
            <p:nvPr/>
          </p:nvSpPr>
          <p:spPr bwMode="auto">
            <a:xfrm>
              <a:off x="7429500" y="3367163"/>
              <a:ext cx="2120900" cy="653001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556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zh-CN" altLang="en-US" sz="1400" dirty="0">
                  <a:solidFill>
                    <a:schemeClr val="bg1"/>
                  </a:solidFill>
                  <a:latin typeface="+mn-ea"/>
                  <a:ea typeface="+mn-ea"/>
                </a:rPr>
                <a:t>语言水平、内容、结构整体评价</a:t>
              </a:r>
              <a:endParaRPr kumimoji="0" lang="zh-CN" alt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ea typeface="+mn-ea"/>
              </a:endParaRPr>
            </a:p>
          </p:txBody>
        </p:sp>
      </p:grpSp>
      <p:sp>
        <p:nvSpPr>
          <p:cNvPr id="15" name="矩形 14"/>
          <p:cNvSpPr/>
          <p:nvPr/>
        </p:nvSpPr>
        <p:spPr bwMode="auto">
          <a:xfrm>
            <a:off x="7799536" y="1912805"/>
            <a:ext cx="1512168" cy="2084776"/>
          </a:xfrm>
          <a:prstGeom prst="rect">
            <a:avLst/>
          </a:prstGeom>
          <a:noFill/>
          <a:ln w="28575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556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9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7829032" y="3511729"/>
            <a:ext cx="1440160" cy="44698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556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ea typeface="+mn-ea"/>
              </a:rPr>
              <a:t>班级、年级</a:t>
            </a:r>
            <a:endParaRPr kumimoji="0" lang="en-US" altLang="zh-CN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ea typeface="+mn-ea"/>
            </a:endParaRPr>
          </a:p>
          <a:p>
            <a:pPr marL="0" marR="0" indent="0" algn="ctr" defTabSz="9556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ea typeface="+mn-ea"/>
              </a:rPr>
              <a:t>优秀范文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4631184" y="5553190"/>
            <a:ext cx="4536504" cy="764514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headEnd type="oval"/>
            <a:tailEnd type="triangle" w="med" len="med"/>
          </a:ln>
          <a:effectLst/>
        </p:spPr>
        <p:txBody>
          <a:bodyPr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722492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 animBg="1"/>
      <p:bldP spid="4" grpId="0" animBg="1"/>
    </p:bldLst>
  </p:timing>
</p:sld>
</file>

<file path=ppt/theme/theme1.xml><?xml version="1.0" encoding="utf-8"?>
<a:theme xmlns:a="http://schemas.openxmlformats.org/drawingml/2006/main" name="iFlytek_蓝色2013">
  <a:themeElements>
    <a:clrScheme name="自定义 1">
      <a:dk1>
        <a:srgbClr val="000000"/>
      </a:dk1>
      <a:lt1>
        <a:srgbClr val="FFFFFF"/>
      </a:lt1>
      <a:dk2>
        <a:srgbClr val="1274DB"/>
      </a:dk2>
      <a:lt2>
        <a:srgbClr val="6DA709"/>
      </a:lt2>
      <a:accent1>
        <a:srgbClr val="069DDD"/>
      </a:accent1>
      <a:accent2>
        <a:srgbClr val="79B002"/>
      </a:accent2>
      <a:accent3>
        <a:srgbClr val="F08E21"/>
      </a:accent3>
      <a:accent4>
        <a:srgbClr val="F35B1E"/>
      </a:accent4>
      <a:accent5>
        <a:srgbClr val="F34976"/>
      </a:accent5>
      <a:accent6>
        <a:srgbClr val="C058AC"/>
      </a:accent6>
      <a:hlink>
        <a:srgbClr val="1274DB"/>
      </a:hlink>
      <a:folHlink>
        <a:srgbClr val="6DA709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chemeClr val="accent3">
              <a:lumMod val="60000"/>
              <a:lumOff val="40000"/>
            </a:schemeClr>
          </a:solidFill>
          <a:prstDash val="sysDot"/>
          <a:headEnd type="oval"/>
          <a:tailEnd type="triangle" w="med" len="med"/>
        </a:ln>
        <a:effectLst/>
      </a:spPr>
      <a:bodyPr anchor="ctr"/>
      <a:lstStyle>
        <a:defPPr marL="0" marR="0" indent="0" algn="ctr" defTabSz="91440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0" cap="none" spc="0" normalizeH="0" baseline="0" noProof="0">
            <a:ln>
              <a:noFill/>
            </a:ln>
            <a:solidFill>
              <a:schemeClr val="bg1">
                <a:lumMod val="95000"/>
              </a:schemeClr>
            </a:solidFill>
            <a:effectLst/>
            <a:uLnTx/>
            <a:uFillTx/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556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9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  <a:txDef>
      <a:spPr bwMode="auto">
        <a:solidFill>
          <a:srgbClr val="FF0000"/>
        </a:solidFill>
        <a:ln w="9525" algn="ctr">
          <a:noFill/>
          <a:miter lim="800000"/>
          <a:headEnd/>
          <a:tailEnd/>
        </a:ln>
      </a:spPr>
      <a:bodyPr wrap="none" lIns="95500" tIns="47750" rIns="95500" bIns="47750" anchor="ctr" anchorCtr="1"/>
      <a:lstStyle>
        <a:defPPr algn="ctr" fontAlgn="auto">
          <a:spcBef>
            <a:spcPts val="0"/>
          </a:spcBef>
          <a:spcAft>
            <a:spcPts val="0"/>
          </a:spcAft>
          <a:defRPr sz="3300" b="0" dirty="0">
            <a:solidFill>
              <a:schemeClr val="bg1"/>
            </a:solidFill>
            <a:effectLst>
              <a:outerShdw blurRad="38100" dist="38100" dir="2700000" algn="tl">
                <a:srgbClr val="000000"/>
              </a:outerShdw>
            </a:effectLst>
            <a:latin typeface="方正大黑简体" pitchFamily="65" charset="-122"/>
            <a:ea typeface="方正大黑简体" pitchFamily="65" charset="-122"/>
          </a:defRPr>
        </a:defPPr>
      </a:lstStyle>
    </a:txDef>
  </a:objectDefaults>
  <a:extraClrSchemeLst>
    <a:extraClrScheme>
      <a:clrScheme name="讯飞ppt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讯飞ppt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讯飞ppt3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讯飞ppt3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讯飞ppt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讯飞ppt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讯飞ppt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iFlytek_蓝色2013</Template>
  <TotalTime>56319</TotalTime>
  <Words>1981</Words>
  <Application>Microsoft Office PowerPoint</Application>
  <PresentationFormat>自定义</PresentationFormat>
  <Paragraphs>345</Paragraphs>
  <Slides>20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5" baseType="lpstr">
      <vt:lpstr>Courier</vt:lpstr>
      <vt:lpstr>HanziPen SC Regular</vt:lpstr>
      <vt:lpstr>Kaiti SC</vt:lpstr>
      <vt:lpstr>Songti SC</vt:lpstr>
      <vt:lpstr>方正大黑简体</vt:lpstr>
      <vt:lpstr>方正兰亭超细黑简体</vt:lpstr>
      <vt:lpstr>华文行楷</vt:lpstr>
      <vt:lpstr>华文新魏</vt:lpstr>
      <vt:lpstr>宋体</vt:lpstr>
      <vt:lpstr>微软雅黑</vt:lpstr>
      <vt:lpstr>Arial</vt:lpstr>
      <vt:lpstr>Calibri</vt:lpstr>
      <vt:lpstr>Times New Roman</vt:lpstr>
      <vt:lpstr>Wingdings</vt:lpstr>
      <vt:lpstr>iFlytek_蓝色2013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自动批改英文作文</vt:lpstr>
      <vt:lpstr>自动批改中文作文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智学网已在全国规模化应用</vt:lpstr>
      <vt:lpstr>PowerPoint 演示文稿</vt:lpstr>
    </vt:vector>
  </TitlesOfParts>
  <Company>安徽科大讯飞信息科技股份有限公司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科大讯飞汇报材料（政府版）</dc:title>
  <dc:subject>最新版本ppt</dc:subject>
  <dc:creator>吴骏华</dc:creator>
  <cp:lastModifiedBy>齐朋</cp:lastModifiedBy>
  <cp:revision>4594</cp:revision>
  <dcterms:created xsi:type="dcterms:W3CDTF">2013-04-25T08:27:36Z</dcterms:created>
  <dcterms:modified xsi:type="dcterms:W3CDTF">2017-06-02T03:58:05Z</dcterms:modified>
</cp:coreProperties>
</file>